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80" r:id="rId3"/>
    <p:sldMasterId id="2147483690" r:id="rId4"/>
    <p:sldMasterId id="2147483700" r:id="rId5"/>
    <p:sldMasterId id="2147483710" r:id="rId6"/>
    <p:sldMasterId id="2147483720" r:id="rId7"/>
  </p:sldMasterIdLst>
  <p:notesMasterIdLst>
    <p:notesMasterId r:id="rId53"/>
  </p:notesMasterIdLst>
  <p:sldIdLst>
    <p:sldId id="256" r:id="rId8"/>
    <p:sldId id="5491" r:id="rId9"/>
    <p:sldId id="5506" r:id="rId10"/>
    <p:sldId id="5492" r:id="rId11"/>
    <p:sldId id="5489" r:id="rId12"/>
    <p:sldId id="5490" r:id="rId13"/>
    <p:sldId id="5493" r:id="rId14"/>
    <p:sldId id="5494" r:id="rId15"/>
    <p:sldId id="5495" r:id="rId16"/>
    <p:sldId id="5465" r:id="rId17"/>
    <p:sldId id="5467" r:id="rId18"/>
    <p:sldId id="5497" r:id="rId19"/>
    <p:sldId id="5476" r:id="rId20"/>
    <p:sldId id="5483" r:id="rId21"/>
    <p:sldId id="5468" r:id="rId22"/>
    <p:sldId id="5487" r:id="rId23"/>
    <p:sldId id="5488" r:id="rId24"/>
    <p:sldId id="276" r:id="rId25"/>
    <p:sldId id="257" r:id="rId26"/>
    <p:sldId id="258" r:id="rId27"/>
    <p:sldId id="259" r:id="rId28"/>
    <p:sldId id="260" r:id="rId29"/>
    <p:sldId id="5504" r:id="rId30"/>
    <p:sldId id="5501" r:id="rId31"/>
    <p:sldId id="5505" r:id="rId32"/>
    <p:sldId id="5469" r:id="rId33"/>
    <p:sldId id="5498" r:id="rId34"/>
    <p:sldId id="280" r:id="rId35"/>
    <p:sldId id="281" r:id="rId36"/>
    <p:sldId id="268" r:id="rId37"/>
    <p:sldId id="269" r:id="rId38"/>
    <p:sldId id="5482" r:id="rId39"/>
    <p:sldId id="5473" r:id="rId40"/>
    <p:sldId id="5484" r:id="rId41"/>
    <p:sldId id="5485" r:id="rId42"/>
    <p:sldId id="5471" r:id="rId43"/>
    <p:sldId id="5472" r:id="rId44"/>
    <p:sldId id="275" r:id="rId45"/>
    <p:sldId id="270" r:id="rId46"/>
    <p:sldId id="271" r:id="rId47"/>
    <p:sldId id="5474" r:id="rId48"/>
    <p:sldId id="5479" r:id="rId49"/>
    <p:sldId id="5481" r:id="rId50"/>
    <p:sldId id="5480" r:id="rId51"/>
    <p:sldId id="549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EF6D25"/>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1" autoAdjust="0"/>
    <p:restoredTop sz="94660"/>
  </p:normalViewPr>
  <p:slideViewPr>
    <p:cSldViewPr snapToGrid="0">
      <p:cViewPr varScale="1">
        <p:scale>
          <a:sx n="100" d="100"/>
          <a:sy n="100" d="100"/>
        </p:scale>
        <p:origin x="45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09085-5465-4255-A51D-56EBA220C0EC}" type="datetimeFigureOut">
              <a:rPr lang="en-US" smtClean="0"/>
              <a:t>8/29/2025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085F9-4082-4B94-9EDF-8974727D4DFA}" type="slidenum">
              <a:rPr lang="en-US" smtClean="0"/>
              <a:t>‹#›</a:t>
            </a:fld>
            <a:endParaRPr lang="en-US"/>
          </a:p>
        </p:txBody>
      </p:sp>
    </p:spTree>
    <p:extLst>
      <p:ext uri="{BB962C8B-B14F-4D97-AF65-F5344CB8AC3E}">
        <p14:creationId xmlns:p14="http://schemas.microsoft.com/office/powerpoint/2010/main" val="4255615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085F9-4082-4B94-9EDF-8974727D4DFA}" type="slidenum">
              <a:rPr lang="en-US" smtClean="0"/>
              <a:t>6</a:t>
            </a:fld>
            <a:endParaRPr lang="en-US"/>
          </a:p>
        </p:txBody>
      </p:sp>
    </p:spTree>
    <p:extLst>
      <p:ext uri="{BB962C8B-B14F-4D97-AF65-F5344CB8AC3E}">
        <p14:creationId xmlns:p14="http://schemas.microsoft.com/office/powerpoint/2010/main" val="3220548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2698750"/>
            <a:ext cx="1341967" cy="385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0" y="0"/>
            <a:ext cx="13208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prstClr val="white"/>
                </a:solidFill>
                <a:latin typeface="Georgia"/>
              </a:rPr>
              <a:t>  </a:t>
            </a:r>
          </a:p>
        </p:txBody>
      </p:sp>
      <p:sp>
        <p:nvSpPr>
          <p:cNvPr id="6" name="Rectangle 5"/>
          <p:cNvSpPr/>
          <p:nvPr/>
        </p:nvSpPr>
        <p:spPr>
          <a:xfrm>
            <a:off x="5683251" y="152401"/>
            <a:ext cx="6407149" cy="296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prstClr val="white"/>
              </a:solidFill>
            </a:endParaRPr>
          </a:p>
        </p:txBody>
      </p:sp>
      <p:pic>
        <p:nvPicPr>
          <p:cNvPr id="7" name="Picture 1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21933" y="381001"/>
            <a:ext cx="9677400" cy="41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27200" y="1905001"/>
            <a:ext cx="9939867" cy="1470025"/>
          </a:xfrm>
        </p:spPr>
        <p:txBody>
          <a:bodyPr>
            <a:noAutofit/>
          </a:bodyPr>
          <a:lstStyle>
            <a:lvl1pPr marL="0" algn="ctr" defTabSz="457200" rtl="0" eaLnBrk="1" latinLnBrk="0" hangingPunct="1">
              <a:defRPr lang="en-US" sz="5200" kern="1200" dirty="0">
                <a:solidFill>
                  <a:schemeClr val="accent1"/>
                </a:solidFill>
                <a:latin typeface="Georgia"/>
                <a:ea typeface="+mn-ea"/>
                <a:cs typeface="Georgia"/>
              </a:defRPr>
            </a:lvl1pPr>
          </a:lstStyle>
          <a:p>
            <a:r>
              <a:rPr lang="en-US"/>
              <a:t>Click to edit Master title style</a:t>
            </a:r>
            <a:endParaRPr lang="en-US" dirty="0"/>
          </a:p>
        </p:txBody>
      </p:sp>
      <p:sp>
        <p:nvSpPr>
          <p:cNvPr id="3" name="Subtitle 2"/>
          <p:cNvSpPr>
            <a:spLocks noGrp="1"/>
          </p:cNvSpPr>
          <p:nvPr>
            <p:ph type="subTitle" idx="1"/>
          </p:nvPr>
        </p:nvSpPr>
        <p:spPr>
          <a:xfrm>
            <a:off x="1744133" y="3962400"/>
            <a:ext cx="9939867" cy="1752600"/>
          </a:xfrm>
        </p:spPr>
        <p:txBody>
          <a:bodyPr>
            <a:normAutofit/>
          </a:bodyPr>
          <a:lstStyle>
            <a:lvl1pPr marL="0" indent="0" algn="ctr" defTabSz="457200" rtl="0" eaLnBrk="0" latinLnBrk="0" hangingPunct="0">
              <a:buNone/>
              <a:defRPr lang="en-US" sz="2800" kern="1200" dirty="0">
                <a:solidFill>
                  <a:schemeClr val="tx1">
                    <a:lumMod val="75000"/>
                    <a:lumOff val="25000"/>
                  </a:schemeClr>
                </a:solidFill>
                <a:latin typeface="Georgia"/>
                <a:ea typeface="+mn-e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3"/>
          <p:cNvSpPr>
            <a:spLocks noGrp="1"/>
          </p:cNvSpPr>
          <p:nvPr>
            <p:ph type="dt" sz="half" idx="10"/>
          </p:nvPr>
        </p:nvSpPr>
        <p:spPr/>
        <p:txBody>
          <a:bodyPr/>
          <a:lstStyle>
            <a:lvl1pPr>
              <a:defRPr/>
            </a:lvl1pPr>
          </a:lstStyle>
          <a:p>
            <a:fld id="{412E3AAD-6B5C-4BCB-B21E-56129517F8E0}" type="datetimeFigureOut">
              <a:rPr lang="en-US" smtClean="0"/>
              <a:t>8/29/2025</a:t>
            </a:fld>
            <a:endParaRPr lang="en-US"/>
          </a:p>
        </p:txBody>
      </p:sp>
      <p:sp>
        <p:nvSpPr>
          <p:cNvPr id="9" name="Footer Placeholder 4"/>
          <p:cNvSpPr>
            <a:spLocks noGrp="1"/>
          </p:cNvSpPr>
          <p:nvPr>
            <p:ph type="ftr" sz="quarter" idx="11"/>
          </p:nvPr>
        </p:nvSpPr>
        <p:spPr/>
        <p:txBody>
          <a:bodyPr/>
          <a:lstStyle>
            <a:lvl1pPr>
              <a:defRPr/>
            </a:lvl1pPr>
          </a:lstStyle>
          <a:p>
            <a:endParaRPr lang="en-US"/>
          </a:p>
        </p:txBody>
      </p:sp>
      <p:sp>
        <p:nvSpPr>
          <p:cNvPr id="10" name="Slide Number Placeholder 5"/>
          <p:cNvSpPr>
            <a:spLocks noGrp="1"/>
          </p:cNvSpPr>
          <p:nvPr>
            <p:ph type="sldNum" sz="quarter" idx="12"/>
          </p:nvPr>
        </p:nvSpPr>
        <p:spPr/>
        <p:txBody>
          <a:bodyPr/>
          <a:lstStyle>
            <a:lvl1pPr>
              <a:defRPr/>
            </a:lvl1pPr>
          </a:lstStyle>
          <a:p>
            <a:fld id="{25F0B017-2DA8-4D57-8582-11BD8E67C66D}" type="slidenum">
              <a:rPr lang="en-US" smtClean="0"/>
              <a:t>‹#›</a:t>
            </a:fld>
            <a:endParaRPr lang="en-US"/>
          </a:p>
        </p:txBody>
      </p:sp>
    </p:spTree>
    <p:extLst>
      <p:ext uri="{BB962C8B-B14F-4D97-AF65-F5344CB8AC3E}">
        <p14:creationId xmlns:p14="http://schemas.microsoft.com/office/powerpoint/2010/main" val="523357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905001"/>
            <a:ext cx="9939867" cy="1470025"/>
          </a:xfrm>
        </p:spPr>
        <p:txBody>
          <a:bodyPr>
            <a:noAutofit/>
          </a:bodyPr>
          <a:lstStyle>
            <a:lvl1pPr marL="0" algn="ctr" defTabSz="457200" rtl="0" eaLnBrk="1" latinLnBrk="0" hangingPunct="1">
              <a:defRPr lang="en-US" sz="5200" kern="1200" dirty="0">
                <a:solidFill>
                  <a:schemeClr val="accent1"/>
                </a:solidFill>
                <a:latin typeface="Georgia"/>
                <a:ea typeface="+mn-ea"/>
                <a:cs typeface="Georgia"/>
              </a:defRPr>
            </a:lvl1pPr>
          </a:lstStyle>
          <a:p>
            <a:r>
              <a:rPr lang="en-US"/>
              <a:t>Click to edit Master title style</a:t>
            </a:r>
            <a:endParaRPr lang="en-US" dirty="0"/>
          </a:p>
        </p:txBody>
      </p:sp>
      <p:sp>
        <p:nvSpPr>
          <p:cNvPr id="3" name="Subtitle 2"/>
          <p:cNvSpPr>
            <a:spLocks noGrp="1"/>
          </p:cNvSpPr>
          <p:nvPr>
            <p:ph type="subTitle" idx="1"/>
          </p:nvPr>
        </p:nvSpPr>
        <p:spPr>
          <a:xfrm>
            <a:off x="1744133" y="3962400"/>
            <a:ext cx="9939867" cy="1752600"/>
          </a:xfrm>
        </p:spPr>
        <p:txBody>
          <a:bodyPr>
            <a:normAutofit/>
          </a:bodyPr>
          <a:lstStyle>
            <a:lvl1pPr marL="0" indent="0" algn="ctr" defTabSz="457200" rtl="0" eaLnBrk="0" latinLnBrk="0" hangingPunct="0">
              <a:buNone/>
              <a:defRPr lang="en-US" sz="2800" kern="1200" dirty="0">
                <a:solidFill>
                  <a:schemeClr val="tx1">
                    <a:lumMod val="75000"/>
                    <a:lumOff val="25000"/>
                  </a:schemeClr>
                </a:solidFill>
                <a:latin typeface="Georgia"/>
                <a:ea typeface="+mn-e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AD391-3E82-3D46-9300-E6A9E384E111}"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5" name="Footer Placeholder 4"/>
          <p:cNvSpPr>
            <a:spLocks noGrp="1"/>
          </p:cNvSpPr>
          <p:nvPr>
            <p:ph type="ftr" sz="quarter" idx="11"/>
          </p:nvPr>
        </p:nvSpPr>
        <p:spPr/>
        <p:txBody>
          <a:bodyPr/>
          <a:lstStyle/>
          <a:p>
            <a:endParaRPr lang="en-US" dirty="0">
              <a:solidFill>
                <a:srgbClr val="333333">
                  <a:tint val="75000"/>
                </a:srgbClr>
              </a:solidFill>
            </a:endParaRPr>
          </a:p>
        </p:txBody>
      </p:sp>
      <p:sp>
        <p:nvSpPr>
          <p:cNvPr id="6" name="Slide Number Placeholder 5"/>
          <p:cNvSpPr>
            <a:spLocks noGrp="1"/>
          </p:cNvSpPr>
          <p:nvPr>
            <p:ph type="sldNum" sz="quarter" idx="12"/>
          </p:nvPr>
        </p:nvSpPr>
        <p:spPr/>
        <p:txBody>
          <a:bodyPr/>
          <a:lstStyle/>
          <a:p>
            <a:fld id="{FC4AAAA4-1D61-D540-9621-0A3406ED7FE0}" type="slidenum">
              <a:rPr lang="en-US" smtClean="0">
                <a:solidFill>
                  <a:srgbClr val="333333">
                    <a:tint val="75000"/>
                  </a:srgbClr>
                </a:solidFill>
              </a:rPr>
              <a:pPr/>
              <a:t>‹#›</a:t>
            </a:fld>
            <a:endParaRPr lang="en-US" dirty="0">
              <a:solidFill>
                <a:srgbClr val="333333">
                  <a:tint val="75000"/>
                </a:srgbClr>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699334"/>
            <a:ext cx="1342908" cy="3853866"/>
          </a:xfrm>
          <a:prstGeom prst="rect">
            <a:avLst/>
          </a:prstGeom>
        </p:spPr>
      </p:pic>
      <p:sp>
        <p:nvSpPr>
          <p:cNvPr id="9" name="Rectangle 8"/>
          <p:cNvSpPr/>
          <p:nvPr/>
        </p:nvSpPr>
        <p:spPr>
          <a:xfrm>
            <a:off x="0" y="0"/>
            <a:ext cx="13208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sp>
        <p:nvSpPr>
          <p:cNvPr id="11" name="Rectangle 10"/>
          <p:cNvSpPr/>
          <p:nvPr/>
        </p:nvSpPr>
        <p:spPr>
          <a:xfrm>
            <a:off x="5683594" y="152400"/>
            <a:ext cx="6406807" cy="297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pic>
        <p:nvPicPr>
          <p:cNvPr id="8" name="Picture 7"/>
          <p:cNvPicPr>
            <a:picLocks noChangeAspect="1"/>
          </p:cNvPicPr>
          <p:nvPr/>
        </p:nvPicPr>
        <p:blipFill>
          <a:blip r:embed="rId3" cstate="print"/>
          <a:stretch>
            <a:fillRect/>
          </a:stretch>
        </p:blipFill>
        <p:spPr>
          <a:xfrm>
            <a:off x="1920905" y="381001"/>
            <a:ext cx="9679364" cy="417815"/>
          </a:xfrm>
          <a:prstGeom prst="rect">
            <a:avLst/>
          </a:prstGeom>
        </p:spPr>
      </p:pic>
    </p:spTree>
    <p:extLst>
      <p:ext uri="{BB962C8B-B14F-4D97-AF65-F5344CB8AC3E}">
        <p14:creationId xmlns:p14="http://schemas.microsoft.com/office/powerpoint/2010/main" val="1937020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4" name="Footer Placeholder 3"/>
          <p:cNvSpPr>
            <a:spLocks noGrp="1"/>
          </p:cNvSpPr>
          <p:nvPr>
            <p:ph type="ftr" sz="quarter" idx="11"/>
          </p:nvPr>
        </p:nvSpPr>
        <p:spPr/>
        <p:txBody>
          <a:bodyPr/>
          <a:lstStyle/>
          <a:p>
            <a:endParaRPr lang="en-US" dirty="0">
              <a:solidFill>
                <a:srgbClr val="333333">
                  <a:tint val="75000"/>
                </a:srgbClr>
              </a:solidFill>
            </a:endParaRPr>
          </a:p>
        </p:txBody>
      </p:sp>
      <p:sp>
        <p:nvSpPr>
          <p:cNvPr id="5" name="Slide Number Placeholder 4"/>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347674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5" name="Footer Placeholder 4"/>
          <p:cNvSpPr>
            <a:spLocks noGrp="1"/>
          </p:cNvSpPr>
          <p:nvPr>
            <p:ph type="ftr" sz="quarter" idx="11"/>
          </p:nvPr>
        </p:nvSpPr>
        <p:spPr/>
        <p:txBody>
          <a:bodyPr/>
          <a:lstStyle/>
          <a:p>
            <a:endParaRPr lang="en-US" dirty="0">
              <a:solidFill>
                <a:srgbClr val="333333">
                  <a:tint val="75000"/>
                </a:srgbClr>
              </a:solidFill>
            </a:endParaRPr>
          </a:p>
        </p:txBody>
      </p:sp>
      <p:sp>
        <p:nvSpPr>
          <p:cNvPr id="6" name="Slide Number Placeholder 5"/>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705427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0" y="457200"/>
            <a:ext cx="9956800" cy="1143000"/>
          </a:xfrm>
        </p:spPr>
        <p:txBody>
          <a:bodyPr/>
          <a:lstStyle/>
          <a:p>
            <a:r>
              <a:rPr lang="en-US"/>
              <a:t>Click to edit Master title style</a:t>
            </a:r>
          </a:p>
        </p:txBody>
      </p:sp>
      <p:sp>
        <p:nvSpPr>
          <p:cNvPr id="3" name="Content Placeholder 2"/>
          <p:cNvSpPr>
            <a:spLocks noGrp="1"/>
          </p:cNvSpPr>
          <p:nvPr>
            <p:ph sz="half" idx="1"/>
          </p:nvPr>
        </p:nvSpPr>
        <p:spPr>
          <a:xfrm>
            <a:off x="2032000" y="1600201"/>
            <a:ext cx="467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010400" y="1600201"/>
            <a:ext cx="4978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5"/>
          <p:cNvSpPr>
            <a:spLocks noGrp="1"/>
          </p:cNvSpPr>
          <p:nvPr>
            <p:ph type="ftr" sz="quarter" idx="11"/>
          </p:nvPr>
        </p:nvSpPr>
        <p:spPr/>
        <p:txBody>
          <a:bodyPr/>
          <a:lstStyle/>
          <a:p>
            <a:endParaRPr lang="en-US" dirty="0">
              <a:solidFill>
                <a:srgbClr val="333333">
                  <a:tint val="75000"/>
                </a:srgbClr>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507950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57200"/>
            <a:ext cx="10058400" cy="1143000"/>
          </a:xfrm>
        </p:spPr>
        <p:txBody>
          <a:bodyPr/>
          <a:lstStyle>
            <a:lvl1pPr>
              <a:defRPr/>
            </a:lvl1pPr>
          </a:lstStyle>
          <a:p>
            <a:r>
              <a:rPr lang="en-US"/>
              <a:t>Click to edit Master title style</a:t>
            </a:r>
          </a:p>
        </p:txBody>
      </p:sp>
      <p:sp>
        <p:nvSpPr>
          <p:cNvPr id="5" name="Text Placeholder 4"/>
          <p:cNvSpPr>
            <a:spLocks noGrp="1"/>
          </p:cNvSpPr>
          <p:nvPr>
            <p:ph type="body" sz="quarter" idx="3" hasCustomPrompt="1"/>
          </p:nvPr>
        </p:nvSpPr>
        <p:spPr>
          <a:xfrm>
            <a:off x="7010400" y="1600200"/>
            <a:ext cx="497840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010400" y="2220912"/>
            <a:ext cx="497840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8" name="Footer Placeholder 7"/>
          <p:cNvSpPr>
            <a:spLocks noGrp="1"/>
          </p:cNvSpPr>
          <p:nvPr>
            <p:ph type="ftr" sz="quarter" idx="11"/>
          </p:nvPr>
        </p:nvSpPr>
        <p:spPr/>
        <p:txBody>
          <a:bodyPr/>
          <a:lstStyle/>
          <a:p>
            <a:endParaRPr lang="en-US" dirty="0">
              <a:solidFill>
                <a:srgbClr val="333333">
                  <a:tint val="75000"/>
                </a:srgbClr>
              </a:solidFill>
            </a:endParaRPr>
          </a:p>
        </p:txBody>
      </p:sp>
      <p:sp>
        <p:nvSpPr>
          <p:cNvPr id="9" name="Slide Number Placeholder 8"/>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
        <p:nvSpPr>
          <p:cNvPr id="10" name="Text Placeholder 4"/>
          <p:cNvSpPr>
            <a:spLocks noGrp="1"/>
          </p:cNvSpPr>
          <p:nvPr>
            <p:ph type="body" sz="quarter" idx="13" hasCustomPrompt="1"/>
          </p:nvPr>
        </p:nvSpPr>
        <p:spPr>
          <a:xfrm>
            <a:off x="1981621" y="1600200"/>
            <a:ext cx="472398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5"/>
          <p:cNvSpPr>
            <a:spLocks noGrp="1"/>
          </p:cNvSpPr>
          <p:nvPr>
            <p:ph sz="quarter" idx="14"/>
          </p:nvPr>
        </p:nvSpPr>
        <p:spPr>
          <a:xfrm>
            <a:off x="1981621" y="2220912"/>
            <a:ext cx="472398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0910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4" name="Footer Placeholder 3"/>
          <p:cNvSpPr>
            <a:spLocks noGrp="1"/>
          </p:cNvSpPr>
          <p:nvPr>
            <p:ph type="ftr" sz="quarter" idx="11"/>
          </p:nvPr>
        </p:nvSpPr>
        <p:spPr/>
        <p:txBody>
          <a:bodyPr/>
          <a:lstStyle/>
          <a:p>
            <a:endParaRPr lang="en-US" dirty="0">
              <a:solidFill>
                <a:srgbClr val="333333">
                  <a:tint val="75000"/>
                </a:srgbClr>
              </a:solidFill>
            </a:endParaRPr>
          </a:p>
        </p:txBody>
      </p:sp>
      <p:sp>
        <p:nvSpPr>
          <p:cNvPr id="5" name="Slide Number Placeholder 4"/>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1645722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3" name="Footer Placeholder 2"/>
          <p:cNvSpPr>
            <a:spLocks noGrp="1"/>
          </p:cNvSpPr>
          <p:nvPr>
            <p:ph type="ftr" sz="quarter" idx="11"/>
          </p:nvPr>
        </p:nvSpPr>
        <p:spPr/>
        <p:txBody>
          <a:bodyPr/>
          <a:lstStyle/>
          <a:p>
            <a:endParaRPr lang="en-US" dirty="0">
              <a:solidFill>
                <a:srgbClr val="333333">
                  <a:tint val="75000"/>
                </a:srgbClr>
              </a:solidFill>
            </a:endParaRPr>
          </a:p>
        </p:txBody>
      </p:sp>
      <p:sp>
        <p:nvSpPr>
          <p:cNvPr id="4" name="Slide Number Placeholder 3"/>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183731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1" y="273050"/>
            <a:ext cx="2690284" cy="1162050"/>
          </a:xfrm>
        </p:spPr>
        <p:txBody>
          <a:bodyPr anchor="b"/>
          <a:lstStyle>
            <a:lvl1pPr algn="r">
              <a:defRPr sz="2000" b="0"/>
            </a:lvl1pPr>
          </a:lstStyle>
          <a:p>
            <a:r>
              <a:rPr lang="en-US"/>
              <a:t>Click to edit Master title style</a:t>
            </a:r>
            <a:endParaRPr lang="en-US" dirty="0"/>
          </a:p>
        </p:txBody>
      </p:sp>
      <p:sp>
        <p:nvSpPr>
          <p:cNvPr id="3" name="Content Placeholder 2"/>
          <p:cNvSpPr>
            <a:spLocks noGrp="1"/>
          </p:cNvSpPr>
          <p:nvPr>
            <p:ph idx="1"/>
          </p:nvPr>
        </p:nvSpPr>
        <p:spPr>
          <a:xfrm>
            <a:off x="4978400" y="1219200"/>
            <a:ext cx="7018867" cy="4913484"/>
          </a:xfrm>
        </p:spPr>
        <p:txBody>
          <a:bodyPr/>
          <a:lstStyle>
            <a:lvl1pPr>
              <a:defRPr sz="2800"/>
            </a:lvl1pPr>
            <a:lvl2pPr>
              <a:defRPr sz="2600"/>
            </a:lvl2pPr>
            <a:lvl3pPr>
              <a:defRPr sz="2200"/>
            </a:lvl3pPr>
            <a:lvl4pPr>
              <a:defRPr sz="1900"/>
            </a:lvl4pPr>
            <a:lvl5pPr>
              <a:defRPr sz="1800">
                <a:latin typeface="Arial"/>
                <a:cs typeface="Aria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30400" y="1435101"/>
            <a:ext cx="2844800" cy="4691063"/>
          </a:xfrm>
        </p:spPr>
        <p:txBody>
          <a:bodyPr>
            <a:normAutofit/>
          </a:bodyPr>
          <a:lstStyle>
            <a:lvl1pPr marL="0" indent="0" algn="r">
              <a:buNone/>
              <a:defRPr sz="1100" cap="all" spc="50" baseline="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5"/>
          <p:cNvSpPr>
            <a:spLocks noGrp="1"/>
          </p:cNvSpPr>
          <p:nvPr>
            <p:ph type="ftr" sz="quarter" idx="11"/>
          </p:nvPr>
        </p:nvSpPr>
        <p:spPr/>
        <p:txBody>
          <a:bodyPr/>
          <a:lstStyle/>
          <a:p>
            <a:endParaRPr lang="en-US" dirty="0">
              <a:solidFill>
                <a:srgbClr val="333333">
                  <a:tint val="75000"/>
                </a:srgbClr>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3163646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995862"/>
            <a:ext cx="9042400" cy="566738"/>
          </a:xfrm>
        </p:spPr>
        <p:txBody>
          <a:bodyPr anchor="b"/>
          <a:lstStyle>
            <a:lvl1pPr algn="l">
              <a:defRPr sz="2000" b="0"/>
            </a:lvl1pPr>
          </a:lstStyle>
          <a:p>
            <a:r>
              <a:rPr lang="en-US"/>
              <a:t>Click to edit Master title style</a:t>
            </a:r>
            <a:endParaRPr lang="en-US" dirty="0"/>
          </a:p>
        </p:txBody>
      </p:sp>
      <p:sp>
        <p:nvSpPr>
          <p:cNvPr id="3" name="Picture Placeholder 2"/>
          <p:cNvSpPr>
            <a:spLocks noGrp="1"/>
          </p:cNvSpPr>
          <p:nvPr>
            <p:ph type="pic" idx="1"/>
          </p:nvPr>
        </p:nvSpPr>
        <p:spPr>
          <a:xfrm>
            <a:off x="1930400" y="685800"/>
            <a:ext cx="9042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930400" y="5592908"/>
            <a:ext cx="9042400" cy="7316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5"/>
          <p:cNvSpPr>
            <a:spLocks noGrp="1"/>
          </p:cNvSpPr>
          <p:nvPr>
            <p:ph type="ftr" sz="quarter" idx="11"/>
          </p:nvPr>
        </p:nvSpPr>
        <p:spPr/>
        <p:txBody>
          <a:bodyPr/>
          <a:lstStyle/>
          <a:p>
            <a:endParaRPr lang="en-US" dirty="0">
              <a:solidFill>
                <a:srgbClr val="333333">
                  <a:tint val="75000"/>
                </a:srgbClr>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4170213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2698750"/>
            <a:ext cx="1341967" cy="385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0" y="0"/>
            <a:ext cx="13208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prstClr val="white"/>
                </a:solidFill>
                <a:latin typeface="Georgia"/>
              </a:rPr>
              <a:t>  </a:t>
            </a:r>
          </a:p>
        </p:txBody>
      </p:sp>
      <p:sp>
        <p:nvSpPr>
          <p:cNvPr id="6" name="Rectangle 5"/>
          <p:cNvSpPr/>
          <p:nvPr/>
        </p:nvSpPr>
        <p:spPr>
          <a:xfrm>
            <a:off x="5683251" y="152401"/>
            <a:ext cx="6407149" cy="296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prstClr val="white"/>
              </a:solidFill>
            </a:endParaRPr>
          </a:p>
        </p:txBody>
      </p:sp>
      <p:pic>
        <p:nvPicPr>
          <p:cNvPr id="7" name="Picture 1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21933" y="381001"/>
            <a:ext cx="9677400" cy="41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27200" y="1905001"/>
            <a:ext cx="9939867" cy="1470025"/>
          </a:xfrm>
        </p:spPr>
        <p:txBody>
          <a:bodyPr>
            <a:noAutofit/>
          </a:bodyPr>
          <a:lstStyle>
            <a:lvl1pPr marL="0" algn="ctr" defTabSz="457200" rtl="0" eaLnBrk="1" latinLnBrk="0" hangingPunct="1">
              <a:defRPr lang="en-US" sz="5200" kern="1200" dirty="0">
                <a:solidFill>
                  <a:schemeClr val="accent1"/>
                </a:solidFill>
                <a:latin typeface="Georgia"/>
                <a:ea typeface="+mn-ea"/>
                <a:cs typeface="Georgia"/>
              </a:defRPr>
            </a:lvl1pPr>
          </a:lstStyle>
          <a:p>
            <a:r>
              <a:rPr lang="en-US"/>
              <a:t>Click to edit Master title style</a:t>
            </a:r>
            <a:endParaRPr lang="en-US" dirty="0"/>
          </a:p>
        </p:txBody>
      </p:sp>
      <p:sp>
        <p:nvSpPr>
          <p:cNvPr id="3" name="Subtitle 2"/>
          <p:cNvSpPr>
            <a:spLocks noGrp="1"/>
          </p:cNvSpPr>
          <p:nvPr>
            <p:ph type="subTitle" idx="1"/>
          </p:nvPr>
        </p:nvSpPr>
        <p:spPr>
          <a:xfrm>
            <a:off x="1744133" y="3962400"/>
            <a:ext cx="9939867" cy="1752600"/>
          </a:xfrm>
        </p:spPr>
        <p:txBody>
          <a:bodyPr>
            <a:normAutofit/>
          </a:bodyPr>
          <a:lstStyle>
            <a:lvl1pPr marL="0" indent="0" algn="ctr" defTabSz="457200" rtl="0" eaLnBrk="0" latinLnBrk="0" hangingPunct="0">
              <a:buNone/>
              <a:defRPr lang="en-US" sz="2800" kern="1200" dirty="0">
                <a:solidFill>
                  <a:schemeClr val="tx1">
                    <a:lumMod val="75000"/>
                    <a:lumOff val="25000"/>
                  </a:schemeClr>
                </a:solidFill>
                <a:latin typeface="Georgia"/>
                <a:ea typeface="+mn-e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3"/>
          <p:cNvSpPr>
            <a:spLocks noGrp="1"/>
          </p:cNvSpPr>
          <p:nvPr>
            <p:ph type="dt" sz="half" idx="10"/>
          </p:nvPr>
        </p:nvSpPr>
        <p:spPr/>
        <p:txBody>
          <a:bodyPr/>
          <a:lstStyle>
            <a:lvl1pPr>
              <a:defRPr/>
            </a:lvl1pPr>
          </a:lstStyle>
          <a:p>
            <a:fld id="{50C8C9D6-0841-46EF-95C4-3AF0FD015557}" type="datetime12">
              <a:rPr lang="en-US" smtClean="0"/>
              <a:t>7:28 AM</a:t>
            </a:fld>
            <a:endParaRPr lang="en-US"/>
          </a:p>
        </p:txBody>
      </p:sp>
      <p:sp>
        <p:nvSpPr>
          <p:cNvPr id="9" name="Footer Placeholder 4"/>
          <p:cNvSpPr>
            <a:spLocks noGrp="1"/>
          </p:cNvSpPr>
          <p:nvPr>
            <p:ph type="ftr" sz="quarter" idx="11"/>
          </p:nvPr>
        </p:nvSpPr>
        <p:spPr/>
        <p:txBody>
          <a:bodyPr/>
          <a:lstStyle>
            <a:lvl1pPr>
              <a:defRPr/>
            </a:lvl1pPr>
          </a:lstStyle>
          <a:p>
            <a:endParaRPr lang="en-US"/>
          </a:p>
        </p:txBody>
      </p:sp>
      <p:sp>
        <p:nvSpPr>
          <p:cNvPr id="10" name="Slide Number Placeholder 5"/>
          <p:cNvSpPr>
            <a:spLocks noGrp="1"/>
          </p:cNvSpPr>
          <p:nvPr>
            <p:ph type="sldNum" sz="quarter" idx="12"/>
          </p:nvPr>
        </p:nvSpPr>
        <p:spPr/>
        <p:txBody>
          <a:bodyPr/>
          <a:lstStyle>
            <a:lvl1pPr>
              <a:defRPr/>
            </a:lvl1pPr>
          </a:lstStyle>
          <a:p>
            <a:fld id="{B0C0E2E2-1D95-49AF-904B-EF681E633E1A}" type="slidenum">
              <a:rPr lang="en-US" smtClean="0"/>
              <a:pPr/>
              <a:t>‹#›</a:t>
            </a:fld>
            <a:endParaRPr lang="en-US"/>
          </a:p>
        </p:txBody>
      </p:sp>
    </p:spTree>
    <p:extLst>
      <p:ext uri="{BB962C8B-B14F-4D97-AF65-F5344CB8AC3E}">
        <p14:creationId xmlns:p14="http://schemas.microsoft.com/office/powerpoint/2010/main" val="850212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412E3AAD-6B5C-4BCB-B21E-56129517F8E0}" type="datetimeFigureOut">
              <a:rPr lang="en-US" smtClean="0"/>
              <a:t>8/29/2025</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5F0B017-2DA8-4D57-8582-11BD8E67C66D}" type="slidenum">
              <a:rPr lang="en-US" smtClean="0"/>
              <a:t>‹#›</a:t>
            </a:fld>
            <a:endParaRPr lang="en-US"/>
          </a:p>
        </p:txBody>
      </p:sp>
    </p:spTree>
    <p:extLst>
      <p:ext uri="{BB962C8B-B14F-4D97-AF65-F5344CB8AC3E}">
        <p14:creationId xmlns:p14="http://schemas.microsoft.com/office/powerpoint/2010/main" val="3352137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6D3C8660-D9FF-41EF-B58F-BE8563B68ACB}" type="datetime12">
              <a:rPr lang="en-US" smtClean="0"/>
              <a:t>7:28 AM</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0C0E2E2-1D95-49AF-904B-EF681E633E1A}" type="slidenum">
              <a:rPr lang="en-US" smtClean="0"/>
              <a:pPr/>
              <a:t>‹#›</a:t>
            </a:fld>
            <a:endParaRPr lang="en-US"/>
          </a:p>
        </p:txBody>
      </p:sp>
    </p:spTree>
    <p:extLst>
      <p:ext uri="{BB962C8B-B14F-4D97-AF65-F5344CB8AC3E}">
        <p14:creationId xmlns:p14="http://schemas.microsoft.com/office/powerpoint/2010/main" val="262071457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99CAD7C8-FA56-4E9F-999D-7C53865AD590}" type="datetime12">
              <a:rPr lang="en-US" smtClean="0"/>
              <a:t>7:28 AM</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0C0E2E2-1D95-49AF-904B-EF681E633E1A}" type="slidenum">
              <a:rPr lang="en-US" smtClean="0"/>
              <a:pPr/>
              <a:t>‹#›</a:t>
            </a:fld>
            <a:endParaRPr lang="en-US"/>
          </a:p>
        </p:txBody>
      </p:sp>
    </p:spTree>
    <p:extLst>
      <p:ext uri="{BB962C8B-B14F-4D97-AF65-F5344CB8AC3E}">
        <p14:creationId xmlns:p14="http://schemas.microsoft.com/office/powerpoint/2010/main" val="5155146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0" y="457200"/>
            <a:ext cx="9956800" cy="1143000"/>
          </a:xfrm>
        </p:spPr>
        <p:txBody>
          <a:bodyPr/>
          <a:lstStyle/>
          <a:p>
            <a:r>
              <a:rPr lang="en-US"/>
              <a:t>Click to edit Master title style</a:t>
            </a:r>
          </a:p>
        </p:txBody>
      </p:sp>
      <p:sp>
        <p:nvSpPr>
          <p:cNvPr id="3" name="Content Placeholder 2"/>
          <p:cNvSpPr>
            <a:spLocks noGrp="1"/>
          </p:cNvSpPr>
          <p:nvPr>
            <p:ph sz="half" idx="1"/>
          </p:nvPr>
        </p:nvSpPr>
        <p:spPr>
          <a:xfrm>
            <a:off x="2032000" y="1600201"/>
            <a:ext cx="467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010400" y="1600201"/>
            <a:ext cx="4978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4516F6B9-41D8-4357-9970-34C41B0F80BA}" type="datetime12">
              <a:rPr lang="en-US" smtClean="0"/>
              <a:t>7:28 AM</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0C0E2E2-1D95-49AF-904B-EF681E633E1A}" type="slidenum">
              <a:rPr lang="en-US" smtClean="0"/>
              <a:pPr/>
              <a:t>‹#›</a:t>
            </a:fld>
            <a:endParaRPr lang="en-US"/>
          </a:p>
        </p:txBody>
      </p:sp>
    </p:spTree>
    <p:extLst>
      <p:ext uri="{BB962C8B-B14F-4D97-AF65-F5344CB8AC3E}">
        <p14:creationId xmlns:p14="http://schemas.microsoft.com/office/powerpoint/2010/main" val="3834722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57200"/>
            <a:ext cx="10058400" cy="1143000"/>
          </a:xfrm>
        </p:spPr>
        <p:txBody>
          <a:bodyPr/>
          <a:lstStyle>
            <a:lvl1pPr>
              <a:defRPr/>
            </a:lvl1pPr>
          </a:lstStyle>
          <a:p>
            <a:r>
              <a:rPr lang="en-US"/>
              <a:t>Click to edit Master title style</a:t>
            </a:r>
          </a:p>
        </p:txBody>
      </p:sp>
      <p:sp>
        <p:nvSpPr>
          <p:cNvPr id="5" name="Text Placeholder 4"/>
          <p:cNvSpPr>
            <a:spLocks noGrp="1"/>
          </p:cNvSpPr>
          <p:nvPr>
            <p:ph type="body" sz="quarter" idx="3"/>
          </p:nvPr>
        </p:nvSpPr>
        <p:spPr>
          <a:xfrm>
            <a:off x="7010400" y="1600200"/>
            <a:ext cx="497840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010400" y="2220912"/>
            <a:ext cx="497840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13"/>
          </p:nvPr>
        </p:nvSpPr>
        <p:spPr>
          <a:xfrm>
            <a:off x="1981621" y="1600200"/>
            <a:ext cx="472398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5"/>
          <p:cNvSpPr>
            <a:spLocks noGrp="1"/>
          </p:cNvSpPr>
          <p:nvPr>
            <p:ph sz="quarter" idx="14"/>
          </p:nvPr>
        </p:nvSpPr>
        <p:spPr>
          <a:xfrm>
            <a:off x="1981621" y="2220912"/>
            <a:ext cx="472398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5"/>
          </p:nvPr>
        </p:nvSpPr>
        <p:spPr/>
        <p:txBody>
          <a:bodyPr/>
          <a:lstStyle>
            <a:lvl1pPr>
              <a:defRPr/>
            </a:lvl1pPr>
          </a:lstStyle>
          <a:p>
            <a:fld id="{63B9F581-9177-42D8-8F98-C89B75645E39}" type="datetime12">
              <a:rPr lang="en-US" smtClean="0"/>
              <a:t>7:28 AM</a:t>
            </a:fld>
            <a:endParaRPr lang="en-US"/>
          </a:p>
        </p:txBody>
      </p:sp>
      <p:sp>
        <p:nvSpPr>
          <p:cNvPr id="8" name="Footer Placeholder 4"/>
          <p:cNvSpPr>
            <a:spLocks noGrp="1"/>
          </p:cNvSpPr>
          <p:nvPr>
            <p:ph type="ftr" sz="quarter" idx="16"/>
          </p:nvPr>
        </p:nvSpPr>
        <p:spPr/>
        <p:txBody>
          <a:bodyPr/>
          <a:lstStyle>
            <a:lvl1pPr>
              <a:defRPr/>
            </a:lvl1pPr>
          </a:lstStyle>
          <a:p>
            <a:endParaRPr lang="en-US"/>
          </a:p>
        </p:txBody>
      </p:sp>
      <p:sp>
        <p:nvSpPr>
          <p:cNvPr id="9" name="Slide Number Placeholder 5"/>
          <p:cNvSpPr>
            <a:spLocks noGrp="1"/>
          </p:cNvSpPr>
          <p:nvPr>
            <p:ph type="sldNum" sz="quarter" idx="17"/>
          </p:nvPr>
        </p:nvSpPr>
        <p:spPr/>
        <p:txBody>
          <a:bodyPr/>
          <a:lstStyle>
            <a:lvl1pPr>
              <a:defRPr/>
            </a:lvl1pPr>
          </a:lstStyle>
          <a:p>
            <a:fld id="{B0C0E2E2-1D95-49AF-904B-EF681E633E1A}" type="slidenum">
              <a:rPr lang="en-US" smtClean="0"/>
              <a:pPr/>
              <a:t>‹#›</a:t>
            </a:fld>
            <a:endParaRPr lang="en-US"/>
          </a:p>
        </p:txBody>
      </p:sp>
    </p:spTree>
    <p:extLst>
      <p:ext uri="{BB962C8B-B14F-4D97-AF65-F5344CB8AC3E}">
        <p14:creationId xmlns:p14="http://schemas.microsoft.com/office/powerpoint/2010/main" val="1762436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2A445000-CD31-4C92-9514-655103BBC595}" type="datetime12">
              <a:rPr lang="en-US" smtClean="0"/>
              <a:t>7:28 AM</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0C0E2E2-1D95-49AF-904B-EF681E633E1A}" type="slidenum">
              <a:rPr lang="en-US" smtClean="0"/>
              <a:pPr/>
              <a:t>‹#›</a:t>
            </a:fld>
            <a:endParaRPr lang="en-US"/>
          </a:p>
        </p:txBody>
      </p:sp>
    </p:spTree>
    <p:extLst>
      <p:ext uri="{BB962C8B-B14F-4D97-AF65-F5344CB8AC3E}">
        <p14:creationId xmlns:p14="http://schemas.microsoft.com/office/powerpoint/2010/main" val="1356424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0F2F4B6-CDB2-48E0-99AF-107F2A588004}" type="datetime12">
              <a:rPr lang="en-US" smtClean="0"/>
              <a:t>7:28 AM</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B0C0E2E2-1D95-49AF-904B-EF681E633E1A}" type="slidenum">
              <a:rPr lang="en-US" smtClean="0"/>
              <a:pPr/>
              <a:t>‹#›</a:t>
            </a:fld>
            <a:endParaRPr lang="en-US"/>
          </a:p>
        </p:txBody>
      </p:sp>
    </p:spTree>
    <p:extLst>
      <p:ext uri="{BB962C8B-B14F-4D97-AF65-F5344CB8AC3E}">
        <p14:creationId xmlns:p14="http://schemas.microsoft.com/office/powerpoint/2010/main" val="4262822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1" y="273050"/>
            <a:ext cx="2690284" cy="1162050"/>
          </a:xfrm>
        </p:spPr>
        <p:txBody>
          <a:bodyPr anchor="b"/>
          <a:lstStyle>
            <a:lvl1pPr algn="r">
              <a:defRPr sz="2000" b="0"/>
            </a:lvl1pPr>
          </a:lstStyle>
          <a:p>
            <a:r>
              <a:rPr lang="en-US"/>
              <a:t>Click to edit Master title style</a:t>
            </a:r>
            <a:endParaRPr lang="en-US" dirty="0"/>
          </a:p>
        </p:txBody>
      </p:sp>
      <p:sp>
        <p:nvSpPr>
          <p:cNvPr id="3" name="Content Placeholder 2"/>
          <p:cNvSpPr>
            <a:spLocks noGrp="1"/>
          </p:cNvSpPr>
          <p:nvPr>
            <p:ph idx="1"/>
          </p:nvPr>
        </p:nvSpPr>
        <p:spPr>
          <a:xfrm>
            <a:off x="4978400" y="1219200"/>
            <a:ext cx="7018867" cy="4913484"/>
          </a:xfrm>
        </p:spPr>
        <p:txBody>
          <a:bodyPr/>
          <a:lstStyle>
            <a:lvl1pPr>
              <a:defRPr sz="2800"/>
            </a:lvl1pPr>
            <a:lvl2pPr>
              <a:defRPr sz="2600"/>
            </a:lvl2pPr>
            <a:lvl3pPr>
              <a:defRPr sz="2200"/>
            </a:lvl3pPr>
            <a:lvl4pPr>
              <a:defRPr sz="1900"/>
            </a:lvl4pPr>
            <a:lvl5pPr>
              <a:defRPr sz="1800">
                <a:latin typeface="Arial"/>
                <a:cs typeface="Aria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30400" y="1435101"/>
            <a:ext cx="2844800" cy="4691063"/>
          </a:xfrm>
        </p:spPr>
        <p:txBody>
          <a:bodyPr>
            <a:normAutofit/>
          </a:bodyPr>
          <a:lstStyle>
            <a:lvl1pPr marL="0" indent="0" algn="r">
              <a:buNone/>
              <a:defRPr sz="1100" cap="all" spc="50" baseline="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7923988F-E78B-4A13-B6D9-DDFCE000D5E1}" type="datetime12">
              <a:rPr lang="en-US" smtClean="0"/>
              <a:t>7:28 AM</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0C0E2E2-1D95-49AF-904B-EF681E633E1A}" type="slidenum">
              <a:rPr lang="en-US" smtClean="0"/>
              <a:pPr/>
              <a:t>‹#›</a:t>
            </a:fld>
            <a:endParaRPr lang="en-US"/>
          </a:p>
        </p:txBody>
      </p:sp>
    </p:spTree>
    <p:extLst>
      <p:ext uri="{BB962C8B-B14F-4D97-AF65-F5344CB8AC3E}">
        <p14:creationId xmlns:p14="http://schemas.microsoft.com/office/powerpoint/2010/main" val="3696345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995862"/>
            <a:ext cx="9042400" cy="566738"/>
          </a:xfrm>
        </p:spPr>
        <p:txBody>
          <a:bodyPr anchor="b"/>
          <a:lstStyle>
            <a:lvl1pPr algn="l">
              <a:defRPr sz="2000" b="0"/>
            </a:lvl1pPr>
          </a:lstStyle>
          <a:p>
            <a:r>
              <a:rPr lang="en-US"/>
              <a:t>Click to edit Master title style</a:t>
            </a:r>
            <a:endParaRPr lang="en-US" dirty="0"/>
          </a:p>
        </p:txBody>
      </p:sp>
      <p:sp>
        <p:nvSpPr>
          <p:cNvPr id="3" name="Picture Placeholder 2"/>
          <p:cNvSpPr>
            <a:spLocks noGrp="1"/>
          </p:cNvSpPr>
          <p:nvPr>
            <p:ph type="pic" idx="1"/>
          </p:nvPr>
        </p:nvSpPr>
        <p:spPr>
          <a:xfrm>
            <a:off x="1930400" y="685800"/>
            <a:ext cx="9042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930400" y="5592908"/>
            <a:ext cx="9042400" cy="7316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CC01931A-3AAF-4668-981A-B94E869AA94F}" type="datetime12">
              <a:rPr lang="en-US" smtClean="0"/>
              <a:t>7:28 AM</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0C0E2E2-1D95-49AF-904B-EF681E633E1A}" type="slidenum">
              <a:rPr lang="en-US" smtClean="0"/>
              <a:pPr/>
              <a:t>‹#›</a:t>
            </a:fld>
            <a:endParaRPr lang="en-US"/>
          </a:p>
        </p:txBody>
      </p:sp>
    </p:spTree>
    <p:extLst>
      <p:ext uri="{BB962C8B-B14F-4D97-AF65-F5344CB8AC3E}">
        <p14:creationId xmlns:p14="http://schemas.microsoft.com/office/powerpoint/2010/main" val="2015766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905001"/>
            <a:ext cx="9939867" cy="1470025"/>
          </a:xfrm>
        </p:spPr>
        <p:txBody>
          <a:bodyPr>
            <a:noAutofit/>
          </a:bodyPr>
          <a:lstStyle>
            <a:lvl1pPr marL="0" algn="ctr" defTabSz="457200" rtl="0" eaLnBrk="1" latinLnBrk="0" hangingPunct="1">
              <a:defRPr lang="en-US" sz="5200" kern="1200" dirty="0">
                <a:solidFill>
                  <a:schemeClr val="accent1"/>
                </a:solidFill>
                <a:latin typeface="Georgia"/>
                <a:ea typeface="+mn-ea"/>
                <a:cs typeface="Georgia"/>
              </a:defRPr>
            </a:lvl1pPr>
          </a:lstStyle>
          <a:p>
            <a:r>
              <a:rPr lang="en-US"/>
              <a:t>Click to edit Master title style</a:t>
            </a:r>
            <a:endParaRPr lang="en-US" dirty="0"/>
          </a:p>
        </p:txBody>
      </p:sp>
      <p:sp>
        <p:nvSpPr>
          <p:cNvPr id="3" name="Subtitle 2"/>
          <p:cNvSpPr>
            <a:spLocks noGrp="1"/>
          </p:cNvSpPr>
          <p:nvPr>
            <p:ph type="subTitle" idx="1"/>
          </p:nvPr>
        </p:nvSpPr>
        <p:spPr>
          <a:xfrm>
            <a:off x="1744133" y="3962400"/>
            <a:ext cx="9939867" cy="1752600"/>
          </a:xfrm>
        </p:spPr>
        <p:txBody>
          <a:bodyPr>
            <a:normAutofit/>
          </a:bodyPr>
          <a:lstStyle>
            <a:lvl1pPr marL="0" indent="0" algn="ctr" defTabSz="457200" rtl="0" eaLnBrk="0" latinLnBrk="0" hangingPunct="0">
              <a:buNone/>
              <a:defRPr lang="en-US" sz="2800" kern="1200" dirty="0">
                <a:solidFill>
                  <a:schemeClr val="tx1">
                    <a:lumMod val="75000"/>
                    <a:lumOff val="25000"/>
                  </a:schemeClr>
                </a:solidFill>
                <a:latin typeface="Georgia"/>
                <a:ea typeface="+mn-e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AD391-3E82-3D46-9300-E6A9E384E111}"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5" name="Footer Placeholder 4"/>
          <p:cNvSpPr>
            <a:spLocks noGrp="1"/>
          </p:cNvSpPr>
          <p:nvPr>
            <p:ph type="ftr" sz="quarter" idx="11"/>
          </p:nvPr>
        </p:nvSpPr>
        <p:spPr/>
        <p:txBody>
          <a:bodyPr/>
          <a:lstStyle/>
          <a:p>
            <a:endParaRPr lang="en-US" dirty="0">
              <a:solidFill>
                <a:srgbClr val="333333">
                  <a:tint val="75000"/>
                </a:srgbClr>
              </a:solidFill>
            </a:endParaRPr>
          </a:p>
        </p:txBody>
      </p:sp>
      <p:sp>
        <p:nvSpPr>
          <p:cNvPr id="6" name="Slide Number Placeholder 5"/>
          <p:cNvSpPr>
            <a:spLocks noGrp="1"/>
          </p:cNvSpPr>
          <p:nvPr>
            <p:ph type="sldNum" sz="quarter" idx="12"/>
          </p:nvPr>
        </p:nvSpPr>
        <p:spPr/>
        <p:txBody>
          <a:bodyPr/>
          <a:lstStyle/>
          <a:p>
            <a:fld id="{FC4AAAA4-1D61-D540-9621-0A3406ED7FE0}" type="slidenum">
              <a:rPr lang="en-US" smtClean="0">
                <a:solidFill>
                  <a:srgbClr val="333333">
                    <a:tint val="75000"/>
                  </a:srgbClr>
                </a:solidFill>
              </a:rPr>
              <a:pPr/>
              <a:t>‹#›</a:t>
            </a:fld>
            <a:endParaRPr lang="en-US" dirty="0">
              <a:solidFill>
                <a:srgbClr val="333333">
                  <a:tint val="75000"/>
                </a:srgbClr>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699334"/>
            <a:ext cx="1342908" cy="3853866"/>
          </a:xfrm>
          <a:prstGeom prst="rect">
            <a:avLst/>
          </a:prstGeom>
        </p:spPr>
      </p:pic>
      <p:sp>
        <p:nvSpPr>
          <p:cNvPr id="9" name="Rectangle 8"/>
          <p:cNvSpPr/>
          <p:nvPr/>
        </p:nvSpPr>
        <p:spPr>
          <a:xfrm>
            <a:off x="0" y="0"/>
            <a:ext cx="13208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sp>
        <p:nvSpPr>
          <p:cNvPr id="11" name="Rectangle 10"/>
          <p:cNvSpPr/>
          <p:nvPr/>
        </p:nvSpPr>
        <p:spPr>
          <a:xfrm>
            <a:off x="5683594" y="152400"/>
            <a:ext cx="6406807" cy="297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pic>
        <p:nvPicPr>
          <p:cNvPr id="8" name="Picture 7"/>
          <p:cNvPicPr>
            <a:picLocks noChangeAspect="1"/>
          </p:cNvPicPr>
          <p:nvPr/>
        </p:nvPicPr>
        <p:blipFill>
          <a:blip r:embed="rId3" cstate="print"/>
          <a:stretch>
            <a:fillRect/>
          </a:stretch>
        </p:blipFill>
        <p:spPr>
          <a:xfrm>
            <a:off x="1920905" y="381001"/>
            <a:ext cx="9679364" cy="417815"/>
          </a:xfrm>
          <a:prstGeom prst="rect">
            <a:avLst/>
          </a:prstGeom>
        </p:spPr>
      </p:pic>
    </p:spTree>
    <p:extLst>
      <p:ext uri="{BB962C8B-B14F-4D97-AF65-F5344CB8AC3E}">
        <p14:creationId xmlns:p14="http://schemas.microsoft.com/office/powerpoint/2010/main" val="36488266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4" name="Footer Placeholder 3"/>
          <p:cNvSpPr>
            <a:spLocks noGrp="1"/>
          </p:cNvSpPr>
          <p:nvPr>
            <p:ph type="ftr" sz="quarter" idx="11"/>
          </p:nvPr>
        </p:nvSpPr>
        <p:spPr/>
        <p:txBody>
          <a:bodyPr/>
          <a:lstStyle/>
          <a:p>
            <a:endParaRPr lang="en-US" dirty="0">
              <a:solidFill>
                <a:srgbClr val="333333">
                  <a:tint val="75000"/>
                </a:srgbClr>
              </a:solidFill>
            </a:endParaRPr>
          </a:p>
        </p:txBody>
      </p:sp>
      <p:sp>
        <p:nvSpPr>
          <p:cNvPr id="5" name="Slide Number Placeholder 4"/>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4278271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12E3AAD-6B5C-4BCB-B21E-56129517F8E0}" type="datetimeFigureOut">
              <a:rPr lang="en-US" smtClean="0"/>
              <a:t>8/29/2025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5F0B017-2DA8-4D57-8582-11BD8E67C66D}" type="slidenum">
              <a:rPr lang="en-US" smtClean="0"/>
              <a:t>‹#›</a:t>
            </a:fld>
            <a:endParaRPr lang="en-US"/>
          </a:p>
        </p:txBody>
      </p:sp>
    </p:spTree>
    <p:extLst>
      <p:ext uri="{BB962C8B-B14F-4D97-AF65-F5344CB8AC3E}">
        <p14:creationId xmlns:p14="http://schemas.microsoft.com/office/powerpoint/2010/main" val="1989297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5" name="Footer Placeholder 4"/>
          <p:cNvSpPr>
            <a:spLocks noGrp="1"/>
          </p:cNvSpPr>
          <p:nvPr>
            <p:ph type="ftr" sz="quarter" idx="11"/>
          </p:nvPr>
        </p:nvSpPr>
        <p:spPr/>
        <p:txBody>
          <a:bodyPr/>
          <a:lstStyle/>
          <a:p>
            <a:endParaRPr lang="en-US" dirty="0">
              <a:solidFill>
                <a:srgbClr val="333333">
                  <a:tint val="75000"/>
                </a:srgbClr>
              </a:solidFill>
            </a:endParaRPr>
          </a:p>
        </p:txBody>
      </p:sp>
      <p:sp>
        <p:nvSpPr>
          <p:cNvPr id="6" name="Slide Number Placeholder 5"/>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259737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0" y="457200"/>
            <a:ext cx="9956800" cy="1143000"/>
          </a:xfrm>
        </p:spPr>
        <p:txBody>
          <a:bodyPr/>
          <a:lstStyle/>
          <a:p>
            <a:r>
              <a:rPr lang="en-US"/>
              <a:t>Click to edit Master title style</a:t>
            </a:r>
          </a:p>
        </p:txBody>
      </p:sp>
      <p:sp>
        <p:nvSpPr>
          <p:cNvPr id="3" name="Content Placeholder 2"/>
          <p:cNvSpPr>
            <a:spLocks noGrp="1"/>
          </p:cNvSpPr>
          <p:nvPr>
            <p:ph sz="half" idx="1"/>
          </p:nvPr>
        </p:nvSpPr>
        <p:spPr>
          <a:xfrm>
            <a:off x="2032000" y="1600201"/>
            <a:ext cx="467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010400" y="1600201"/>
            <a:ext cx="4978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5"/>
          <p:cNvSpPr>
            <a:spLocks noGrp="1"/>
          </p:cNvSpPr>
          <p:nvPr>
            <p:ph type="ftr" sz="quarter" idx="11"/>
          </p:nvPr>
        </p:nvSpPr>
        <p:spPr/>
        <p:txBody>
          <a:bodyPr/>
          <a:lstStyle/>
          <a:p>
            <a:endParaRPr lang="en-US" dirty="0">
              <a:solidFill>
                <a:srgbClr val="333333">
                  <a:tint val="75000"/>
                </a:srgbClr>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459013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57200"/>
            <a:ext cx="10058400" cy="1143000"/>
          </a:xfrm>
        </p:spPr>
        <p:txBody>
          <a:bodyPr/>
          <a:lstStyle>
            <a:lvl1pPr>
              <a:defRPr/>
            </a:lvl1pPr>
          </a:lstStyle>
          <a:p>
            <a:r>
              <a:rPr lang="en-US"/>
              <a:t>Click to edit Master title style</a:t>
            </a:r>
          </a:p>
        </p:txBody>
      </p:sp>
      <p:sp>
        <p:nvSpPr>
          <p:cNvPr id="5" name="Text Placeholder 4"/>
          <p:cNvSpPr>
            <a:spLocks noGrp="1"/>
          </p:cNvSpPr>
          <p:nvPr>
            <p:ph type="body" sz="quarter" idx="3" hasCustomPrompt="1"/>
          </p:nvPr>
        </p:nvSpPr>
        <p:spPr>
          <a:xfrm>
            <a:off x="7010400" y="1600200"/>
            <a:ext cx="497840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010400" y="2220912"/>
            <a:ext cx="497840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8" name="Footer Placeholder 7"/>
          <p:cNvSpPr>
            <a:spLocks noGrp="1"/>
          </p:cNvSpPr>
          <p:nvPr>
            <p:ph type="ftr" sz="quarter" idx="11"/>
          </p:nvPr>
        </p:nvSpPr>
        <p:spPr/>
        <p:txBody>
          <a:bodyPr/>
          <a:lstStyle/>
          <a:p>
            <a:endParaRPr lang="en-US" dirty="0">
              <a:solidFill>
                <a:srgbClr val="333333">
                  <a:tint val="75000"/>
                </a:srgbClr>
              </a:solidFill>
            </a:endParaRPr>
          </a:p>
        </p:txBody>
      </p:sp>
      <p:sp>
        <p:nvSpPr>
          <p:cNvPr id="9" name="Slide Number Placeholder 8"/>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
        <p:nvSpPr>
          <p:cNvPr id="10" name="Text Placeholder 4"/>
          <p:cNvSpPr>
            <a:spLocks noGrp="1"/>
          </p:cNvSpPr>
          <p:nvPr>
            <p:ph type="body" sz="quarter" idx="13" hasCustomPrompt="1"/>
          </p:nvPr>
        </p:nvSpPr>
        <p:spPr>
          <a:xfrm>
            <a:off x="1981621" y="1600200"/>
            <a:ext cx="472398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5"/>
          <p:cNvSpPr>
            <a:spLocks noGrp="1"/>
          </p:cNvSpPr>
          <p:nvPr>
            <p:ph sz="quarter" idx="14"/>
          </p:nvPr>
        </p:nvSpPr>
        <p:spPr>
          <a:xfrm>
            <a:off x="1981621" y="2220912"/>
            <a:ext cx="472398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2905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4" name="Footer Placeholder 3"/>
          <p:cNvSpPr>
            <a:spLocks noGrp="1"/>
          </p:cNvSpPr>
          <p:nvPr>
            <p:ph type="ftr" sz="quarter" idx="11"/>
          </p:nvPr>
        </p:nvSpPr>
        <p:spPr/>
        <p:txBody>
          <a:bodyPr/>
          <a:lstStyle/>
          <a:p>
            <a:endParaRPr lang="en-US" dirty="0">
              <a:solidFill>
                <a:srgbClr val="333333">
                  <a:tint val="75000"/>
                </a:srgbClr>
              </a:solidFill>
            </a:endParaRPr>
          </a:p>
        </p:txBody>
      </p:sp>
      <p:sp>
        <p:nvSpPr>
          <p:cNvPr id="5" name="Slide Number Placeholder 4"/>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25467476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3" name="Footer Placeholder 2"/>
          <p:cNvSpPr>
            <a:spLocks noGrp="1"/>
          </p:cNvSpPr>
          <p:nvPr>
            <p:ph type="ftr" sz="quarter" idx="11"/>
          </p:nvPr>
        </p:nvSpPr>
        <p:spPr/>
        <p:txBody>
          <a:bodyPr/>
          <a:lstStyle/>
          <a:p>
            <a:endParaRPr lang="en-US" dirty="0">
              <a:solidFill>
                <a:srgbClr val="333333">
                  <a:tint val="75000"/>
                </a:srgbClr>
              </a:solidFill>
            </a:endParaRPr>
          </a:p>
        </p:txBody>
      </p:sp>
      <p:sp>
        <p:nvSpPr>
          <p:cNvPr id="4" name="Slide Number Placeholder 3"/>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237752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1" y="273050"/>
            <a:ext cx="2690284" cy="1162050"/>
          </a:xfrm>
        </p:spPr>
        <p:txBody>
          <a:bodyPr anchor="b"/>
          <a:lstStyle>
            <a:lvl1pPr algn="r">
              <a:defRPr sz="2000" b="0"/>
            </a:lvl1pPr>
          </a:lstStyle>
          <a:p>
            <a:r>
              <a:rPr lang="en-US"/>
              <a:t>Click to edit Master title style</a:t>
            </a:r>
            <a:endParaRPr lang="en-US" dirty="0"/>
          </a:p>
        </p:txBody>
      </p:sp>
      <p:sp>
        <p:nvSpPr>
          <p:cNvPr id="3" name="Content Placeholder 2"/>
          <p:cNvSpPr>
            <a:spLocks noGrp="1"/>
          </p:cNvSpPr>
          <p:nvPr>
            <p:ph idx="1"/>
          </p:nvPr>
        </p:nvSpPr>
        <p:spPr>
          <a:xfrm>
            <a:off x="4978400" y="1219200"/>
            <a:ext cx="7018867" cy="4913484"/>
          </a:xfrm>
        </p:spPr>
        <p:txBody>
          <a:bodyPr/>
          <a:lstStyle>
            <a:lvl1pPr>
              <a:defRPr sz="2800"/>
            </a:lvl1pPr>
            <a:lvl2pPr>
              <a:defRPr sz="2600"/>
            </a:lvl2pPr>
            <a:lvl3pPr>
              <a:defRPr sz="2200"/>
            </a:lvl3pPr>
            <a:lvl4pPr>
              <a:defRPr sz="1900"/>
            </a:lvl4pPr>
            <a:lvl5pPr>
              <a:defRPr sz="1800">
                <a:latin typeface="Arial"/>
                <a:cs typeface="Aria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30400" y="1435101"/>
            <a:ext cx="2844800" cy="4691063"/>
          </a:xfrm>
        </p:spPr>
        <p:txBody>
          <a:bodyPr>
            <a:normAutofit/>
          </a:bodyPr>
          <a:lstStyle>
            <a:lvl1pPr marL="0" indent="0" algn="r">
              <a:buNone/>
              <a:defRPr sz="1100" cap="all" spc="50" baseline="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5"/>
          <p:cNvSpPr>
            <a:spLocks noGrp="1"/>
          </p:cNvSpPr>
          <p:nvPr>
            <p:ph type="ftr" sz="quarter" idx="11"/>
          </p:nvPr>
        </p:nvSpPr>
        <p:spPr/>
        <p:txBody>
          <a:bodyPr/>
          <a:lstStyle/>
          <a:p>
            <a:endParaRPr lang="en-US" dirty="0">
              <a:solidFill>
                <a:srgbClr val="333333">
                  <a:tint val="75000"/>
                </a:srgbClr>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39255478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995862"/>
            <a:ext cx="9042400" cy="566738"/>
          </a:xfrm>
        </p:spPr>
        <p:txBody>
          <a:bodyPr anchor="b"/>
          <a:lstStyle>
            <a:lvl1pPr algn="l">
              <a:defRPr sz="2000" b="0"/>
            </a:lvl1pPr>
          </a:lstStyle>
          <a:p>
            <a:r>
              <a:rPr lang="en-US"/>
              <a:t>Click to edit Master title style</a:t>
            </a:r>
            <a:endParaRPr lang="en-US" dirty="0"/>
          </a:p>
        </p:txBody>
      </p:sp>
      <p:sp>
        <p:nvSpPr>
          <p:cNvPr id="3" name="Picture Placeholder 2"/>
          <p:cNvSpPr>
            <a:spLocks noGrp="1"/>
          </p:cNvSpPr>
          <p:nvPr>
            <p:ph type="pic" idx="1"/>
          </p:nvPr>
        </p:nvSpPr>
        <p:spPr>
          <a:xfrm>
            <a:off x="1930400" y="685800"/>
            <a:ext cx="9042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930400" y="5592908"/>
            <a:ext cx="9042400" cy="7316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5"/>
          <p:cNvSpPr>
            <a:spLocks noGrp="1"/>
          </p:cNvSpPr>
          <p:nvPr>
            <p:ph type="ftr" sz="quarter" idx="11"/>
          </p:nvPr>
        </p:nvSpPr>
        <p:spPr/>
        <p:txBody>
          <a:bodyPr/>
          <a:lstStyle/>
          <a:p>
            <a:endParaRPr lang="en-US" dirty="0">
              <a:solidFill>
                <a:srgbClr val="333333">
                  <a:tint val="75000"/>
                </a:srgbClr>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41215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2698750"/>
            <a:ext cx="1341967" cy="385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0" y="0"/>
            <a:ext cx="13208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prstClr val="white"/>
                </a:solidFill>
                <a:latin typeface="Georgia"/>
              </a:rPr>
              <a:t>  </a:t>
            </a:r>
          </a:p>
        </p:txBody>
      </p:sp>
      <p:sp>
        <p:nvSpPr>
          <p:cNvPr id="6" name="Rectangle 5"/>
          <p:cNvSpPr/>
          <p:nvPr/>
        </p:nvSpPr>
        <p:spPr>
          <a:xfrm>
            <a:off x="5683251" y="152401"/>
            <a:ext cx="6407149" cy="296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prstClr val="white"/>
              </a:solidFill>
            </a:endParaRPr>
          </a:p>
        </p:txBody>
      </p:sp>
      <p:pic>
        <p:nvPicPr>
          <p:cNvPr id="7" name="Picture 1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21933" y="381001"/>
            <a:ext cx="9677400" cy="41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27200" y="1905001"/>
            <a:ext cx="9939867" cy="1470025"/>
          </a:xfrm>
        </p:spPr>
        <p:txBody>
          <a:bodyPr>
            <a:noAutofit/>
          </a:bodyPr>
          <a:lstStyle>
            <a:lvl1pPr marL="0" algn="ctr" defTabSz="457200" rtl="0" eaLnBrk="1" latinLnBrk="0" hangingPunct="1">
              <a:defRPr lang="en-US" sz="5200" kern="1200" dirty="0">
                <a:solidFill>
                  <a:schemeClr val="accent1"/>
                </a:solidFill>
                <a:latin typeface="Georgia"/>
                <a:ea typeface="+mn-ea"/>
                <a:cs typeface="Georgia"/>
              </a:defRPr>
            </a:lvl1pPr>
          </a:lstStyle>
          <a:p>
            <a:r>
              <a:rPr lang="en-US"/>
              <a:t>Click to edit Master title style</a:t>
            </a:r>
            <a:endParaRPr lang="en-US" dirty="0"/>
          </a:p>
        </p:txBody>
      </p:sp>
      <p:sp>
        <p:nvSpPr>
          <p:cNvPr id="3" name="Subtitle 2"/>
          <p:cNvSpPr>
            <a:spLocks noGrp="1"/>
          </p:cNvSpPr>
          <p:nvPr>
            <p:ph type="subTitle" idx="1"/>
          </p:nvPr>
        </p:nvSpPr>
        <p:spPr>
          <a:xfrm>
            <a:off x="1744133" y="3962400"/>
            <a:ext cx="9939867" cy="1752600"/>
          </a:xfrm>
        </p:spPr>
        <p:txBody>
          <a:bodyPr>
            <a:normAutofit/>
          </a:bodyPr>
          <a:lstStyle>
            <a:lvl1pPr marL="0" indent="0" algn="ctr" defTabSz="457200" rtl="0" eaLnBrk="0" latinLnBrk="0" hangingPunct="0">
              <a:buNone/>
              <a:defRPr lang="en-US" sz="2800" kern="1200" dirty="0">
                <a:solidFill>
                  <a:schemeClr val="tx1">
                    <a:lumMod val="75000"/>
                    <a:lumOff val="25000"/>
                  </a:schemeClr>
                </a:solidFill>
                <a:latin typeface="Georgia"/>
                <a:ea typeface="+mn-e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3"/>
          <p:cNvSpPr>
            <a:spLocks noGrp="1"/>
          </p:cNvSpPr>
          <p:nvPr>
            <p:ph type="dt" sz="half" idx="10"/>
          </p:nvPr>
        </p:nvSpPr>
        <p:spPr/>
        <p:txBody>
          <a:bodyPr/>
          <a:lstStyle>
            <a:lvl1pPr>
              <a:defRPr/>
            </a:lvl1pPr>
          </a:lstStyle>
          <a:p>
            <a:fld id="{E91AD391-3E82-3D46-9300-E6A9E384E111}"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9" name="Footer Placeholder 4"/>
          <p:cNvSpPr>
            <a:spLocks noGrp="1"/>
          </p:cNvSpPr>
          <p:nvPr>
            <p:ph type="ftr" sz="quarter" idx="11"/>
          </p:nvPr>
        </p:nvSpPr>
        <p:spPr/>
        <p:txBody>
          <a:bodyPr/>
          <a:lstStyle>
            <a:lvl1pPr>
              <a:defRPr/>
            </a:lvl1pPr>
          </a:lstStyle>
          <a:p>
            <a:endParaRPr lang="en-US" dirty="0">
              <a:solidFill>
                <a:srgbClr val="333333">
                  <a:tint val="75000"/>
                </a:srgbClr>
              </a:solidFill>
            </a:endParaRPr>
          </a:p>
        </p:txBody>
      </p:sp>
      <p:sp>
        <p:nvSpPr>
          <p:cNvPr id="10" name="Slide Number Placeholder 5"/>
          <p:cNvSpPr>
            <a:spLocks noGrp="1"/>
          </p:cNvSpPr>
          <p:nvPr>
            <p:ph type="sldNum" sz="quarter" idx="12"/>
          </p:nvPr>
        </p:nvSpPr>
        <p:spPr/>
        <p:txBody>
          <a:bodyPr/>
          <a:lstStyle>
            <a:lvl1pPr>
              <a:defRPr/>
            </a:lvl1pPr>
          </a:lstStyle>
          <a:p>
            <a:fld id="{FC4AAAA4-1D61-D540-9621-0A3406ED7FE0}" type="slidenum">
              <a:rPr lang="en-US" smtClean="0">
                <a:solidFill>
                  <a:srgbClr val="333333">
                    <a:tint val="75000"/>
                  </a:srgbClr>
                </a:solidFill>
              </a:rPr>
              <a:pPr/>
              <a:t>‹#›</a:t>
            </a:fld>
            <a:endParaRPr lang="en-US" dirty="0">
              <a:solidFill>
                <a:srgbClr val="333333">
                  <a:tint val="75000"/>
                </a:srgbClr>
              </a:solidFil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699334"/>
            <a:ext cx="1342908" cy="3853866"/>
          </a:xfrm>
          <a:prstGeom prst="rect">
            <a:avLst/>
          </a:prstGeom>
        </p:spPr>
      </p:pic>
      <p:sp>
        <p:nvSpPr>
          <p:cNvPr id="12" name="Rectangle 11"/>
          <p:cNvSpPr/>
          <p:nvPr/>
        </p:nvSpPr>
        <p:spPr>
          <a:xfrm>
            <a:off x="0" y="0"/>
            <a:ext cx="13208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sp>
        <p:nvSpPr>
          <p:cNvPr id="13" name="Rectangle 12"/>
          <p:cNvSpPr/>
          <p:nvPr/>
        </p:nvSpPr>
        <p:spPr>
          <a:xfrm>
            <a:off x="5683594" y="152400"/>
            <a:ext cx="6406807" cy="297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pic>
        <p:nvPicPr>
          <p:cNvPr id="14" name="Picture 13"/>
          <p:cNvPicPr>
            <a:picLocks noChangeAspect="1"/>
          </p:cNvPicPr>
          <p:nvPr/>
        </p:nvPicPr>
        <p:blipFill>
          <a:blip r:embed="rId3" cstate="print"/>
          <a:stretch>
            <a:fillRect/>
          </a:stretch>
        </p:blipFill>
        <p:spPr>
          <a:xfrm>
            <a:off x="1920905" y="381001"/>
            <a:ext cx="9679364" cy="417815"/>
          </a:xfrm>
          <a:prstGeom prst="rect">
            <a:avLst/>
          </a:prstGeom>
        </p:spPr>
      </p:pic>
    </p:spTree>
    <p:extLst>
      <p:ext uri="{BB962C8B-B14F-4D97-AF65-F5344CB8AC3E}">
        <p14:creationId xmlns:p14="http://schemas.microsoft.com/office/powerpoint/2010/main" val="18582638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4" name="Footer Placeholder 4"/>
          <p:cNvSpPr>
            <a:spLocks noGrp="1"/>
          </p:cNvSpPr>
          <p:nvPr>
            <p:ph type="ftr" sz="quarter" idx="11"/>
          </p:nvPr>
        </p:nvSpPr>
        <p:spPr/>
        <p:txBody>
          <a:bodyPr/>
          <a:lstStyle>
            <a:lvl1pPr>
              <a:defRPr/>
            </a:lvl1pPr>
          </a:lstStyle>
          <a:p>
            <a:endParaRPr lang="en-US" dirty="0">
              <a:solidFill>
                <a:srgbClr val="333333">
                  <a:tint val="75000"/>
                </a:srgbClr>
              </a:solidFill>
            </a:endParaRPr>
          </a:p>
        </p:txBody>
      </p:sp>
      <p:sp>
        <p:nvSpPr>
          <p:cNvPr id="5" name="Slide Number Placeholder 5"/>
          <p:cNvSpPr>
            <a:spLocks noGrp="1"/>
          </p:cNvSpPr>
          <p:nvPr>
            <p:ph type="sldNum" sz="quarter" idx="12"/>
          </p:nvPr>
        </p:nvSpPr>
        <p:spPr/>
        <p:txBody>
          <a:bodyPr/>
          <a:lstStyle>
            <a:lvl1pPr>
              <a:defRPr/>
            </a:lvl1p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23741085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333333">
                  <a:tint val="75000"/>
                </a:srgbClr>
              </a:solidFill>
            </a:endParaRPr>
          </a:p>
        </p:txBody>
      </p:sp>
      <p:sp>
        <p:nvSpPr>
          <p:cNvPr id="6" name="Slide Number Placeholder 5"/>
          <p:cNvSpPr>
            <a:spLocks noGrp="1"/>
          </p:cNvSpPr>
          <p:nvPr>
            <p:ph type="sldNum" sz="quarter" idx="12"/>
          </p:nvPr>
        </p:nvSpPr>
        <p:spPr/>
        <p:txBody>
          <a:bodyPr/>
          <a:lstStyle>
            <a:lvl1pPr>
              <a:defRPr/>
            </a:lvl1p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2575587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0" y="457200"/>
            <a:ext cx="9956800" cy="1143000"/>
          </a:xfrm>
        </p:spPr>
        <p:txBody>
          <a:bodyPr/>
          <a:lstStyle/>
          <a:p>
            <a:r>
              <a:rPr lang="en-US"/>
              <a:t>Click to edit Master title style</a:t>
            </a:r>
          </a:p>
        </p:txBody>
      </p:sp>
      <p:sp>
        <p:nvSpPr>
          <p:cNvPr id="3" name="Content Placeholder 2"/>
          <p:cNvSpPr>
            <a:spLocks noGrp="1"/>
          </p:cNvSpPr>
          <p:nvPr>
            <p:ph sz="half" idx="1"/>
          </p:nvPr>
        </p:nvSpPr>
        <p:spPr>
          <a:xfrm>
            <a:off x="2032000" y="1600201"/>
            <a:ext cx="467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010400" y="1600201"/>
            <a:ext cx="4978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412E3AAD-6B5C-4BCB-B21E-56129517F8E0}" type="datetimeFigureOut">
              <a:rPr lang="en-US" smtClean="0"/>
              <a:t>8/29/2025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5F0B017-2DA8-4D57-8582-11BD8E67C66D}" type="slidenum">
              <a:rPr lang="en-US" smtClean="0"/>
              <a:t>‹#›</a:t>
            </a:fld>
            <a:endParaRPr lang="en-US"/>
          </a:p>
        </p:txBody>
      </p:sp>
    </p:spTree>
    <p:extLst>
      <p:ext uri="{BB962C8B-B14F-4D97-AF65-F5344CB8AC3E}">
        <p14:creationId xmlns:p14="http://schemas.microsoft.com/office/powerpoint/2010/main" val="3145249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0" y="457200"/>
            <a:ext cx="9956800" cy="1143000"/>
          </a:xfrm>
        </p:spPr>
        <p:txBody>
          <a:bodyPr/>
          <a:lstStyle/>
          <a:p>
            <a:r>
              <a:rPr lang="en-US"/>
              <a:t>Click to edit Master title style</a:t>
            </a:r>
          </a:p>
        </p:txBody>
      </p:sp>
      <p:sp>
        <p:nvSpPr>
          <p:cNvPr id="3" name="Content Placeholder 2"/>
          <p:cNvSpPr>
            <a:spLocks noGrp="1"/>
          </p:cNvSpPr>
          <p:nvPr>
            <p:ph sz="half" idx="1"/>
          </p:nvPr>
        </p:nvSpPr>
        <p:spPr>
          <a:xfrm>
            <a:off x="2032000" y="1600201"/>
            <a:ext cx="467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010400" y="1600201"/>
            <a:ext cx="4978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4"/>
          <p:cNvSpPr>
            <a:spLocks noGrp="1"/>
          </p:cNvSpPr>
          <p:nvPr>
            <p:ph type="ftr" sz="quarter" idx="11"/>
          </p:nvPr>
        </p:nvSpPr>
        <p:spPr/>
        <p:txBody>
          <a:bodyPr/>
          <a:lstStyle>
            <a:lvl1pPr>
              <a:defRPr/>
            </a:lvl1pPr>
          </a:lstStyle>
          <a:p>
            <a:endParaRPr lang="en-US" dirty="0">
              <a:solidFill>
                <a:srgbClr val="333333">
                  <a:tint val="75000"/>
                </a:srgbClr>
              </a:solidFill>
            </a:endParaRPr>
          </a:p>
        </p:txBody>
      </p:sp>
      <p:sp>
        <p:nvSpPr>
          <p:cNvPr id="7" name="Slide Number Placeholder 5"/>
          <p:cNvSpPr>
            <a:spLocks noGrp="1"/>
          </p:cNvSpPr>
          <p:nvPr>
            <p:ph type="sldNum" sz="quarter" idx="12"/>
          </p:nvPr>
        </p:nvSpPr>
        <p:spPr/>
        <p:txBody>
          <a:bodyPr/>
          <a:lstStyle>
            <a:lvl1pPr>
              <a:defRPr/>
            </a:lvl1p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36222646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57200"/>
            <a:ext cx="10058400" cy="1143000"/>
          </a:xfrm>
        </p:spPr>
        <p:txBody>
          <a:bodyPr/>
          <a:lstStyle>
            <a:lvl1pPr>
              <a:defRPr/>
            </a:lvl1pPr>
          </a:lstStyle>
          <a:p>
            <a:r>
              <a:rPr lang="en-US"/>
              <a:t>Click to edit Master title style</a:t>
            </a:r>
          </a:p>
        </p:txBody>
      </p:sp>
      <p:sp>
        <p:nvSpPr>
          <p:cNvPr id="5" name="Text Placeholder 4"/>
          <p:cNvSpPr>
            <a:spLocks noGrp="1"/>
          </p:cNvSpPr>
          <p:nvPr>
            <p:ph type="body" sz="quarter" idx="3"/>
          </p:nvPr>
        </p:nvSpPr>
        <p:spPr>
          <a:xfrm>
            <a:off x="7010400" y="1600200"/>
            <a:ext cx="497840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010400" y="2220912"/>
            <a:ext cx="497840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13"/>
          </p:nvPr>
        </p:nvSpPr>
        <p:spPr>
          <a:xfrm>
            <a:off x="1981621" y="1600200"/>
            <a:ext cx="472398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5"/>
          <p:cNvSpPr>
            <a:spLocks noGrp="1"/>
          </p:cNvSpPr>
          <p:nvPr>
            <p:ph sz="quarter" idx="14"/>
          </p:nvPr>
        </p:nvSpPr>
        <p:spPr>
          <a:xfrm>
            <a:off x="1981621" y="2220912"/>
            <a:ext cx="472398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5"/>
          </p:nvPr>
        </p:nvSpPr>
        <p:spPr/>
        <p:txBody>
          <a:bodyPr/>
          <a:lstStyle>
            <a:lvl1pPr>
              <a:defRPr/>
            </a:lvl1p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8" name="Footer Placeholder 4"/>
          <p:cNvSpPr>
            <a:spLocks noGrp="1"/>
          </p:cNvSpPr>
          <p:nvPr>
            <p:ph type="ftr" sz="quarter" idx="16"/>
          </p:nvPr>
        </p:nvSpPr>
        <p:spPr/>
        <p:txBody>
          <a:bodyPr/>
          <a:lstStyle>
            <a:lvl1pPr>
              <a:defRPr/>
            </a:lvl1pPr>
          </a:lstStyle>
          <a:p>
            <a:endParaRPr lang="en-US" dirty="0">
              <a:solidFill>
                <a:srgbClr val="333333">
                  <a:tint val="75000"/>
                </a:srgbClr>
              </a:solidFill>
            </a:endParaRPr>
          </a:p>
        </p:txBody>
      </p:sp>
      <p:sp>
        <p:nvSpPr>
          <p:cNvPr id="9" name="Slide Number Placeholder 5"/>
          <p:cNvSpPr>
            <a:spLocks noGrp="1"/>
          </p:cNvSpPr>
          <p:nvPr>
            <p:ph type="sldNum" sz="quarter" idx="17"/>
          </p:nvPr>
        </p:nvSpPr>
        <p:spPr/>
        <p:txBody>
          <a:bodyPr/>
          <a:lstStyle>
            <a:lvl1pPr>
              <a:defRPr/>
            </a:lvl1p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37157337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4" name="Footer Placeholder 4"/>
          <p:cNvSpPr>
            <a:spLocks noGrp="1"/>
          </p:cNvSpPr>
          <p:nvPr>
            <p:ph type="ftr" sz="quarter" idx="11"/>
          </p:nvPr>
        </p:nvSpPr>
        <p:spPr/>
        <p:txBody>
          <a:bodyPr/>
          <a:lstStyle>
            <a:lvl1pPr>
              <a:defRPr/>
            </a:lvl1pPr>
          </a:lstStyle>
          <a:p>
            <a:endParaRPr lang="en-US" dirty="0">
              <a:solidFill>
                <a:srgbClr val="333333">
                  <a:tint val="75000"/>
                </a:srgbClr>
              </a:solidFill>
            </a:endParaRPr>
          </a:p>
        </p:txBody>
      </p:sp>
      <p:sp>
        <p:nvSpPr>
          <p:cNvPr id="5" name="Slide Number Placeholder 5"/>
          <p:cNvSpPr>
            <a:spLocks noGrp="1"/>
          </p:cNvSpPr>
          <p:nvPr>
            <p:ph type="sldNum" sz="quarter" idx="12"/>
          </p:nvPr>
        </p:nvSpPr>
        <p:spPr/>
        <p:txBody>
          <a:bodyPr/>
          <a:lstStyle>
            <a:lvl1pPr>
              <a:defRPr/>
            </a:lvl1p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151459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3" name="Footer Placeholder 4"/>
          <p:cNvSpPr>
            <a:spLocks noGrp="1"/>
          </p:cNvSpPr>
          <p:nvPr>
            <p:ph type="ftr" sz="quarter" idx="11"/>
          </p:nvPr>
        </p:nvSpPr>
        <p:spPr/>
        <p:txBody>
          <a:bodyPr/>
          <a:lstStyle>
            <a:lvl1pPr>
              <a:defRPr/>
            </a:lvl1pPr>
          </a:lstStyle>
          <a:p>
            <a:endParaRPr lang="en-US" dirty="0">
              <a:solidFill>
                <a:srgbClr val="333333">
                  <a:tint val="75000"/>
                </a:srgbClr>
              </a:solidFill>
            </a:endParaRPr>
          </a:p>
        </p:txBody>
      </p:sp>
      <p:sp>
        <p:nvSpPr>
          <p:cNvPr id="4" name="Slide Number Placeholder 5"/>
          <p:cNvSpPr>
            <a:spLocks noGrp="1"/>
          </p:cNvSpPr>
          <p:nvPr>
            <p:ph type="sldNum" sz="quarter" idx="12"/>
          </p:nvPr>
        </p:nvSpPr>
        <p:spPr/>
        <p:txBody>
          <a:bodyPr/>
          <a:lstStyle>
            <a:lvl1pPr>
              <a:defRPr/>
            </a:lvl1p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15741771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1" y="273050"/>
            <a:ext cx="2690284" cy="1162050"/>
          </a:xfrm>
        </p:spPr>
        <p:txBody>
          <a:bodyPr anchor="b"/>
          <a:lstStyle>
            <a:lvl1pPr algn="r">
              <a:defRPr sz="2000" b="0"/>
            </a:lvl1pPr>
          </a:lstStyle>
          <a:p>
            <a:r>
              <a:rPr lang="en-US"/>
              <a:t>Click to edit Master title style</a:t>
            </a:r>
            <a:endParaRPr lang="en-US" dirty="0"/>
          </a:p>
        </p:txBody>
      </p:sp>
      <p:sp>
        <p:nvSpPr>
          <p:cNvPr id="3" name="Content Placeholder 2"/>
          <p:cNvSpPr>
            <a:spLocks noGrp="1"/>
          </p:cNvSpPr>
          <p:nvPr>
            <p:ph idx="1"/>
          </p:nvPr>
        </p:nvSpPr>
        <p:spPr>
          <a:xfrm>
            <a:off x="4978400" y="1219200"/>
            <a:ext cx="7018867" cy="4913484"/>
          </a:xfrm>
        </p:spPr>
        <p:txBody>
          <a:bodyPr/>
          <a:lstStyle>
            <a:lvl1pPr>
              <a:defRPr sz="2800"/>
            </a:lvl1pPr>
            <a:lvl2pPr>
              <a:defRPr sz="2600"/>
            </a:lvl2pPr>
            <a:lvl3pPr>
              <a:defRPr sz="2200"/>
            </a:lvl3pPr>
            <a:lvl4pPr>
              <a:defRPr sz="1900"/>
            </a:lvl4pPr>
            <a:lvl5pPr>
              <a:defRPr sz="1800">
                <a:latin typeface="Arial"/>
                <a:cs typeface="Aria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30400" y="1435101"/>
            <a:ext cx="2844800" cy="4691063"/>
          </a:xfrm>
        </p:spPr>
        <p:txBody>
          <a:bodyPr>
            <a:normAutofit/>
          </a:bodyPr>
          <a:lstStyle>
            <a:lvl1pPr marL="0" indent="0" algn="r">
              <a:buNone/>
              <a:defRPr sz="1100" cap="all" spc="50" baseline="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4"/>
          <p:cNvSpPr>
            <a:spLocks noGrp="1"/>
          </p:cNvSpPr>
          <p:nvPr>
            <p:ph type="ftr" sz="quarter" idx="11"/>
          </p:nvPr>
        </p:nvSpPr>
        <p:spPr/>
        <p:txBody>
          <a:bodyPr/>
          <a:lstStyle>
            <a:lvl1pPr>
              <a:defRPr/>
            </a:lvl1pPr>
          </a:lstStyle>
          <a:p>
            <a:endParaRPr lang="en-US" dirty="0">
              <a:solidFill>
                <a:srgbClr val="333333">
                  <a:tint val="75000"/>
                </a:srgbClr>
              </a:solidFill>
            </a:endParaRPr>
          </a:p>
        </p:txBody>
      </p:sp>
      <p:sp>
        <p:nvSpPr>
          <p:cNvPr id="7" name="Slide Number Placeholder 5"/>
          <p:cNvSpPr>
            <a:spLocks noGrp="1"/>
          </p:cNvSpPr>
          <p:nvPr>
            <p:ph type="sldNum" sz="quarter" idx="12"/>
          </p:nvPr>
        </p:nvSpPr>
        <p:spPr/>
        <p:txBody>
          <a:bodyPr/>
          <a:lstStyle>
            <a:lvl1pPr>
              <a:defRPr/>
            </a:lvl1p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5480945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995862"/>
            <a:ext cx="9042400" cy="566738"/>
          </a:xfrm>
        </p:spPr>
        <p:txBody>
          <a:bodyPr anchor="b"/>
          <a:lstStyle>
            <a:lvl1pPr algn="l">
              <a:defRPr sz="2000" b="0"/>
            </a:lvl1pPr>
          </a:lstStyle>
          <a:p>
            <a:r>
              <a:rPr lang="en-US"/>
              <a:t>Click to edit Master title style</a:t>
            </a:r>
            <a:endParaRPr lang="en-US" dirty="0"/>
          </a:p>
        </p:txBody>
      </p:sp>
      <p:sp>
        <p:nvSpPr>
          <p:cNvPr id="3" name="Picture Placeholder 2"/>
          <p:cNvSpPr>
            <a:spLocks noGrp="1"/>
          </p:cNvSpPr>
          <p:nvPr>
            <p:ph type="pic" idx="1"/>
          </p:nvPr>
        </p:nvSpPr>
        <p:spPr>
          <a:xfrm>
            <a:off x="1930400" y="685800"/>
            <a:ext cx="9042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930400" y="5592908"/>
            <a:ext cx="9042400" cy="7316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4"/>
          <p:cNvSpPr>
            <a:spLocks noGrp="1"/>
          </p:cNvSpPr>
          <p:nvPr>
            <p:ph type="ftr" sz="quarter" idx="11"/>
          </p:nvPr>
        </p:nvSpPr>
        <p:spPr/>
        <p:txBody>
          <a:bodyPr/>
          <a:lstStyle>
            <a:lvl1pPr>
              <a:defRPr/>
            </a:lvl1pPr>
          </a:lstStyle>
          <a:p>
            <a:endParaRPr lang="en-US" dirty="0">
              <a:solidFill>
                <a:srgbClr val="333333">
                  <a:tint val="75000"/>
                </a:srgbClr>
              </a:solidFill>
            </a:endParaRPr>
          </a:p>
        </p:txBody>
      </p:sp>
      <p:sp>
        <p:nvSpPr>
          <p:cNvPr id="7" name="Slide Number Placeholder 5"/>
          <p:cNvSpPr>
            <a:spLocks noGrp="1"/>
          </p:cNvSpPr>
          <p:nvPr>
            <p:ph type="sldNum" sz="quarter" idx="12"/>
          </p:nvPr>
        </p:nvSpPr>
        <p:spPr/>
        <p:txBody>
          <a:bodyPr/>
          <a:lstStyle>
            <a:lvl1pPr>
              <a:defRPr/>
            </a:lvl1p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16690339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905001"/>
            <a:ext cx="9939867" cy="1470025"/>
          </a:xfrm>
        </p:spPr>
        <p:txBody>
          <a:bodyPr>
            <a:noAutofit/>
          </a:bodyPr>
          <a:lstStyle>
            <a:lvl1pPr marL="0" algn="ctr" defTabSz="457200" rtl="0" eaLnBrk="1" latinLnBrk="0" hangingPunct="1">
              <a:defRPr lang="en-US" sz="5200" kern="1200" dirty="0">
                <a:solidFill>
                  <a:schemeClr val="accent1"/>
                </a:solidFill>
                <a:latin typeface="Georgia"/>
                <a:ea typeface="+mn-ea"/>
                <a:cs typeface="Georgia"/>
              </a:defRPr>
            </a:lvl1pPr>
          </a:lstStyle>
          <a:p>
            <a:r>
              <a:rPr lang="en-US"/>
              <a:t>Click to edit Master title style</a:t>
            </a:r>
            <a:endParaRPr lang="en-US" dirty="0"/>
          </a:p>
        </p:txBody>
      </p:sp>
      <p:sp>
        <p:nvSpPr>
          <p:cNvPr id="3" name="Subtitle 2"/>
          <p:cNvSpPr>
            <a:spLocks noGrp="1"/>
          </p:cNvSpPr>
          <p:nvPr>
            <p:ph type="subTitle" idx="1"/>
          </p:nvPr>
        </p:nvSpPr>
        <p:spPr>
          <a:xfrm>
            <a:off x="1744133" y="3962400"/>
            <a:ext cx="9939867" cy="1752600"/>
          </a:xfrm>
        </p:spPr>
        <p:txBody>
          <a:bodyPr>
            <a:normAutofit/>
          </a:bodyPr>
          <a:lstStyle>
            <a:lvl1pPr marL="0" indent="0" algn="ctr" defTabSz="457200" rtl="0" eaLnBrk="0" latinLnBrk="0" hangingPunct="0">
              <a:buNone/>
              <a:defRPr lang="en-US" sz="2800" kern="1200" dirty="0">
                <a:solidFill>
                  <a:schemeClr val="tx1">
                    <a:lumMod val="75000"/>
                    <a:lumOff val="25000"/>
                  </a:schemeClr>
                </a:solidFill>
                <a:latin typeface="Georgia"/>
                <a:ea typeface="+mn-e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AD391-3E82-3D46-9300-E6A9E384E111}"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5" name="Footer Placeholder 4"/>
          <p:cNvSpPr>
            <a:spLocks noGrp="1"/>
          </p:cNvSpPr>
          <p:nvPr>
            <p:ph type="ftr" sz="quarter" idx="11"/>
          </p:nvPr>
        </p:nvSpPr>
        <p:spPr/>
        <p:txBody>
          <a:bodyPr/>
          <a:lstStyle/>
          <a:p>
            <a:endParaRPr lang="en-US" dirty="0">
              <a:solidFill>
                <a:srgbClr val="333333">
                  <a:tint val="75000"/>
                </a:srgbClr>
              </a:solidFill>
            </a:endParaRPr>
          </a:p>
        </p:txBody>
      </p:sp>
      <p:sp>
        <p:nvSpPr>
          <p:cNvPr id="6" name="Slide Number Placeholder 5"/>
          <p:cNvSpPr>
            <a:spLocks noGrp="1"/>
          </p:cNvSpPr>
          <p:nvPr>
            <p:ph type="sldNum" sz="quarter" idx="12"/>
          </p:nvPr>
        </p:nvSpPr>
        <p:spPr/>
        <p:txBody>
          <a:bodyPr/>
          <a:lstStyle/>
          <a:p>
            <a:fld id="{FC4AAAA4-1D61-D540-9621-0A3406ED7FE0}" type="slidenum">
              <a:rPr lang="en-US" smtClean="0">
                <a:solidFill>
                  <a:srgbClr val="333333">
                    <a:tint val="75000"/>
                  </a:srgbClr>
                </a:solidFill>
              </a:rPr>
              <a:pPr/>
              <a:t>‹#›</a:t>
            </a:fld>
            <a:endParaRPr lang="en-US" dirty="0">
              <a:solidFill>
                <a:srgbClr val="333333">
                  <a:tint val="75000"/>
                </a:srgbClr>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699334"/>
            <a:ext cx="1342908" cy="3853866"/>
          </a:xfrm>
          <a:prstGeom prst="rect">
            <a:avLst/>
          </a:prstGeom>
        </p:spPr>
      </p:pic>
      <p:sp>
        <p:nvSpPr>
          <p:cNvPr id="9" name="Rectangle 8"/>
          <p:cNvSpPr/>
          <p:nvPr/>
        </p:nvSpPr>
        <p:spPr>
          <a:xfrm>
            <a:off x="0" y="0"/>
            <a:ext cx="13208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sp>
        <p:nvSpPr>
          <p:cNvPr id="11" name="Rectangle 10"/>
          <p:cNvSpPr/>
          <p:nvPr/>
        </p:nvSpPr>
        <p:spPr>
          <a:xfrm>
            <a:off x="5683594" y="152400"/>
            <a:ext cx="6406807" cy="297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pic>
        <p:nvPicPr>
          <p:cNvPr id="8" name="Picture 7"/>
          <p:cNvPicPr>
            <a:picLocks noChangeAspect="1"/>
          </p:cNvPicPr>
          <p:nvPr/>
        </p:nvPicPr>
        <p:blipFill>
          <a:blip r:embed="rId3" cstate="print"/>
          <a:stretch>
            <a:fillRect/>
          </a:stretch>
        </p:blipFill>
        <p:spPr>
          <a:xfrm>
            <a:off x="1920905" y="381001"/>
            <a:ext cx="9679364" cy="417815"/>
          </a:xfrm>
          <a:prstGeom prst="rect">
            <a:avLst/>
          </a:prstGeom>
        </p:spPr>
      </p:pic>
    </p:spTree>
    <p:extLst>
      <p:ext uri="{BB962C8B-B14F-4D97-AF65-F5344CB8AC3E}">
        <p14:creationId xmlns:p14="http://schemas.microsoft.com/office/powerpoint/2010/main" val="1882056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4" name="Footer Placeholder 3"/>
          <p:cNvSpPr>
            <a:spLocks noGrp="1"/>
          </p:cNvSpPr>
          <p:nvPr>
            <p:ph type="ftr" sz="quarter" idx="11"/>
          </p:nvPr>
        </p:nvSpPr>
        <p:spPr/>
        <p:txBody>
          <a:bodyPr/>
          <a:lstStyle/>
          <a:p>
            <a:endParaRPr lang="en-US" dirty="0">
              <a:solidFill>
                <a:srgbClr val="333333">
                  <a:tint val="75000"/>
                </a:srgbClr>
              </a:solidFill>
            </a:endParaRPr>
          </a:p>
        </p:txBody>
      </p:sp>
      <p:sp>
        <p:nvSpPr>
          <p:cNvPr id="5" name="Slide Number Placeholder 4"/>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4992546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5" name="Footer Placeholder 4"/>
          <p:cNvSpPr>
            <a:spLocks noGrp="1"/>
          </p:cNvSpPr>
          <p:nvPr>
            <p:ph type="ftr" sz="quarter" idx="11"/>
          </p:nvPr>
        </p:nvSpPr>
        <p:spPr/>
        <p:txBody>
          <a:bodyPr/>
          <a:lstStyle/>
          <a:p>
            <a:endParaRPr lang="en-US" dirty="0">
              <a:solidFill>
                <a:srgbClr val="333333">
                  <a:tint val="75000"/>
                </a:srgbClr>
              </a:solidFill>
            </a:endParaRPr>
          </a:p>
        </p:txBody>
      </p:sp>
      <p:sp>
        <p:nvSpPr>
          <p:cNvPr id="6" name="Slide Number Placeholder 5"/>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38736647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0" y="457200"/>
            <a:ext cx="9956800" cy="1143000"/>
          </a:xfrm>
        </p:spPr>
        <p:txBody>
          <a:bodyPr/>
          <a:lstStyle/>
          <a:p>
            <a:r>
              <a:rPr lang="en-US"/>
              <a:t>Click to edit Master title style</a:t>
            </a:r>
          </a:p>
        </p:txBody>
      </p:sp>
      <p:sp>
        <p:nvSpPr>
          <p:cNvPr id="3" name="Content Placeholder 2"/>
          <p:cNvSpPr>
            <a:spLocks noGrp="1"/>
          </p:cNvSpPr>
          <p:nvPr>
            <p:ph sz="half" idx="1"/>
          </p:nvPr>
        </p:nvSpPr>
        <p:spPr>
          <a:xfrm>
            <a:off x="2032000" y="1600201"/>
            <a:ext cx="467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010400" y="1600201"/>
            <a:ext cx="4978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5"/>
          <p:cNvSpPr>
            <a:spLocks noGrp="1"/>
          </p:cNvSpPr>
          <p:nvPr>
            <p:ph type="ftr" sz="quarter" idx="11"/>
          </p:nvPr>
        </p:nvSpPr>
        <p:spPr/>
        <p:txBody>
          <a:bodyPr/>
          <a:lstStyle/>
          <a:p>
            <a:endParaRPr lang="en-US" dirty="0">
              <a:solidFill>
                <a:srgbClr val="333333">
                  <a:tint val="75000"/>
                </a:srgbClr>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3179072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57200"/>
            <a:ext cx="10058400" cy="1143000"/>
          </a:xfrm>
        </p:spPr>
        <p:txBody>
          <a:bodyPr/>
          <a:lstStyle>
            <a:lvl1pPr>
              <a:defRPr/>
            </a:lvl1pPr>
          </a:lstStyle>
          <a:p>
            <a:r>
              <a:rPr lang="en-US"/>
              <a:t>Click to edit Master title style</a:t>
            </a:r>
          </a:p>
        </p:txBody>
      </p:sp>
      <p:sp>
        <p:nvSpPr>
          <p:cNvPr id="5" name="Text Placeholder 4"/>
          <p:cNvSpPr>
            <a:spLocks noGrp="1"/>
          </p:cNvSpPr>
          <p:nvPr>
            <p:ph type="body" sz="quarter" idx="3"/>
          </p:nvPr>
        </p:nvSpPr>
        <p:spPr>
          <a:xfrm>
            <a:off x="7010400" y="1600200"/>
            <a:ext cx="497840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010400" y="2220912"/>
            <a:ext cx="497840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13"/>
          </p:nvPr>
        </p:nvSpPr>
        <p:spPr>
          <a:xfrm>
            <a:off x="1981621" y="1600200"/>
            <a:ext cx="472398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5"/>
          <p:cNvSpPr>
            <a:spLocks noGrp="1"/>
          </p:cNvSpPr>
          <p:nvPr>
            <p:ph sz="quarter" idx="14"/>
          </p:nvPr>
        </p:nvSpPr>
        <p:spPr>
          <a:xfrm>
            <a:off x="1981621" y="2220912"/>
            <a:ext cx="472398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5"/>
          </p:nvPr>
        </p:nvSpPr>
        <p:spPr/>
        <p:txBody>
          <a:bodyPr/>
          <a:lstStyle>
            <a:lvl1pPr>
              <a:defRPr/>
            </a:lvl1pPr>
          </a:lstStyle>
          <a:p>
            <a:fld id="{412E3AAD-6B5C-4BCB-B21E-56129517F8E0}" type="datetimeFigureOut">
              <a:rPr lang="en-US" smtClean="0"/>
              <a:t>8/29/2025</a:t>
            </a:fld>
            <a:endParaRPr lang="en-US"/>
          </a:p>
        </p:txBody>
      </p:sp>
      <p:sp>
        <p:nvSpPr>
          <p:cNvPr id="8" name="Footer Placeholder 4"/>
          <p:cNvSpPr>
            <a:spLocks noGrp="1"/>
          </p:cNvSpPr>
          <p:nvPr>
            <p:ph type="ftr" sz="quarter" idx="16"/>
          </p:nvPr>
        </p:nvSpPr>
        <p:spPr/>
        <p:txBody>
          <a:bodyPr/>
          <a:lstStyle>
            <a:lvl1pPr>
              <a:defRPr/>
            </a:lvl1pPr>
          </a:lstStyle>
          <a:p>
            <a:endParaRPr lang="en-US"/>
          </a:p>
        </p:txBody>
      </p:sp>
      <p:sp>
        <p:nvSpPr>
          <p:cNvPr id="9" name="Slide Number Placeholder 5"/>
          <p:cNvSpPr>
            <a:spLocks noGrp="1"/>
          </p:cNvSpPr>
          <p:nvPr>
            <p:ph type="sldNum" sz="quarter" idx="17"/>
          </p:nvPr>
        </p:nvSpPr>
        <p:spPr/>
        <p:txBody>
          <a:bodyPr/>
          <a:lstStyle>
            <a:lvl1pPr>
              <a:defRPr/>
            </a:lvl1pPr>
          </a:lstStyle>
          <a:p>
            <a:fld id="{25F0B017-2DA8-4D57-8582-11BD8E67C66D}" type="slidenum">
              <a:rPr lang="en-US" smtClean="0"/>
              <a:t>‹#›</a:t>
            </a:fld>
            <a:endParaRPr lang="en-US"/>
          </a:p>
        </p:txBody>
      </p:sp>
    </p:spTree>
    <p:extLst>
      <p:ext uri="{BB962C8B-B14F-4D97-AF65-F5344CB8AC3E}">
        <p14:creationId xmlns:p14="http://schemas.microsoft.com/office/powerpoint/2010/main" val="870026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57200"/>
            <a:ext cx="10058400" cy="1143000"/>
          </a:xfrm>
        </p:spPr>
        <p:txBody>
          <a:bodyPr/>
          <a:lstStyle>
            <a:lvl1pPr>
              <a:defRPr/>
            </a:lvl1pPr>
          </a:lstStyle>
          <a:p>
            <a:r>
              <a:rPr lang="en-US"/>
              <a:t>Click to edit Master title style</a:t>
            </a:r>
          </a:p>
        </p:txBody>
      </p:sp>
      <p:sp>
        <p:nvSpPr>
          <p:cNvPr id="5" name="Text Placeholder 4"/>
          <p:cNvSpPr>
            <a:spLocks noGrp="1"/>
          </p:cNvSpPr>
          <p:nvPr>
            <p:ph type="body" sz="quarter" idx="3" hasCustomPrompt="1"/>
          </p:nvPr>
        </p:nvSpPr>
        <p:spPr>
          <a:xfrm>
            <a:off x="7010400" y="1600200"/>
            <a:ext cx="497840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010400" y="2220912"/>
            <a:ext cx="497840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8" name="Footer Placeholder 7"/>
          <p:cNvSpPr>
            <a:spLocks noGrp="1"/>
          </p:cNvSpPr>
          <p:nvPr>
            <p:ph type="ftr" sz="quarter" idx="11"/>
          </p:nvPr>
        </p:nvSpPr>
        <p:spPr/>
        <p:txBody>
          <a:bodyPr/>
          <a:lstStyle/>
          <a:p>
            <a:endParaRPr lang="en-US" dirty="0">
              <a:solidFill>
                <a:srgbClr val="333333">
                  <a:tint val="75000"/>
                </a:srgbClr>
              </a:solidFill>
            </a:endParaRPr>
          </a:p>
        </p:txBody>
      </p:sp>
      <p:sp>
        <p:nvSpPr>
          <p:cNvPr id="9" name="Slide Number Placeholder 8"/>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
        <p:nvSpPr>
          <p:cNvPr id="10" name="Text Placeholder 4"/>
          <p:cNvSpPr>
            <a:spLocks noGrp="1"/>
          </p:cNvSpPr>
          <p:nvPr>
            <p:ph type="body" sz="quarter" idx="13" hasCustomPrompt="1"/>
          </p:nvPr>
        </p:nvSpPr>
        <p:spPr>
          <a:xfrm>
            <a:off x="1981621" y="1600200"/>
            <a:ext cx="472398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5"/>
          <p:cNvSpPr>
            <a:spLocks noGrp="1"/>
          </p:cNvSpPr>
          <p:nvPr>
            <p:ph sz="quarter" idx="14"/>
          </p:nvPr>
        </p:nvSpPr>
        <p:spPr>
          <a:xfrm>
            <a:off x="1981621" y="2220912"/>
            <a:ext cx="472398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93557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4" name="Footer Placeholder 3"/>
          <p:cNvSpPr>
            <a:spLocks noGrp="1"/>
          </p:cNvSpPr>
          <p:nvPr>
            <p:ph type="ftr" sz="quarter" idx="11"/>
          </p:nvPr>
        </p:nvSpPr>
        <p:spPr/>
        <p:txBody>
          <a:bodyPr/>
          <a:lstStyle/>
          <a:p>
            <a:endParaRPr lang="en-US" dirty="0">
              <a:solidFill>
                <a:srgbClr val="333333">
                  <a:tint val="75000"/>
                </a:srgbClr>
              </a:solidFill>
            </a:endParaRPr>
          </a:p>
        </p:txBody>
      </p:sp>
      <p:sp>
        <p:nvSpPr>
          <p:cNvPr id="5" name="Slide Number Placeholder 4"/>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24348613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3" name="Footer Placeholder 2"/>
          <p:cNvSpPr>
            <a:spLocks noGrp="1"/>
          </p:cNvSpPr>
          <p:nvPr>
            <p:ph type="ftr" sz="quarter" idx="11"/>
          </p:nvPr>
        </p:nvSpPr>
        <p:spPr/>
        <p:txBody>
          <a:bodyPr/>
          <a:lstStyle/>
          <a:p>
            <a:endParaRPr lang="en-US" dirty="0">
              <a:solidFill>
                <a:srgbClr val="333333">
                  <a:tint val="75000"/>
                </a:srgbClr>
              </a:solidFill>
            </a:endParaRPr>
          </a:p>
        </p:txBody>
      </p:sp>
      <p:sp>
        <p:nvSpPr>
          <p:cNvPr id="4" name="Slide Number Placeholder 3"/>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5397098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1" y="273050"/>
            <a:ext cx="2690284" cy="1162050"/>
          </a:xfrm>
        </p:spPr>
        <p:txBody>
          <a:bodyPr anchor="b"/>
          <a:lstStyle>
            <a:lvl1pPr algn="r">
              <a:defRPr sz="2000" b="0"/>
            </a:lvl1pPr>
          </a:lstStyle>
          <a:p>
            <a:r>
              <a:rPr lang="en-US"/>
              <a:t>Click to edit Master title style</a:t>
            </a:r>
            <a:endParaRPr lang="en-US" dirty="0"/>
          </a:p>
        </p:txBody>
      </p:sp>
      <p:sp>
        <p:nvSpPr>
          <p:cNvPr id="3" name="Content Placeholder 2"/>
          <p:cNvSpPr>
            <a:spLocks noGrp="1"/>
          </p:cNvSpPr>
          <p:nvPr>
            <p:ph idx="1"/>
          </p:nvPr>
        </p:nvSpPr>
        <p:spPr>
          <a:xfrm>
            <a:off x="4978400" y="1219200"/>
            <a:ext cx="7018867" cy="4913484"/>
          </a:xfrm>
        </p:spPr>
        <p:txBody>
          <a:bodyPr/>
          <a:lstStyle>
            <a:lvl1pPr>
              <a:defRPr sz="2800"/>
            </a:lvl1pPr>
            <a:lvl2pPr>
              <a:defRPr sz="2600"/>
            </a:lvl2pPr>
            <a:lvl3pPr>
              <a:defRPr sz="2200"/>
            </a:lvl3pPr>
            <a:lvl4pPr>
              <a:defRPr sz="1900"/>
            </a:lvl4pPr>
            <a:lvl5pPr>
              <a:defRPr sz="1800">
                <a:latin typeface="Arial"/>
                <a:cs typeface="Aria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30400" y="1435101"/>
            <a:ext cx="2844800" cy="4691063"/>
          </a:xfrm>
        </p:spPr>
        <p:txBody>
          <a:bodyPr>
            <a:normAutofit/>
          </a:bodyPr>
          <a:lstStyle>
            <a:lvl1pPr marL="0" indent="0" algn="r">
              <a:buNone/>
              <a:defRPr sz="1100" cap="all" spc="50" baseline="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5"/>
          <p:cNvSpPr>
            <a:spLocks noGrp="1"/>
          </p:cNvSpPr>
          <p:nvPr>
            <p:ph type="ftr" sz="quarter" idx="11"/>
          </p:nvPr>
        </p:nvSpPr>
        <p:spPr/>
        <p:txBody>
          <a:bodyPr/>
          <a:lstStyle/>
          <a:p>
            <a:endParaRPr lang="en-US" dirty="0">
              <a:solidFill>
                <a:srgbClr val="333333">
                  <a:tint val="75000"/>
                </a:srgbClr>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11659568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995862"/>
            <a:ext cx="9042400" cy="566738"/>
          </a:xfrm>
        </p:spPr>
        <p:txBody>
          <a:bodyPr anchor="b"/>
          <a:lstStyle>
            <a:lvl1pPr algn="l">
              <a:defRPr sz="2000" b="0"/>
            </a:lvl1pPr>
          </a:lstStyle>
          <a:p>
            <a:r>
              <a:rPr lang="en-US"/>
              <a:t>Click to edit Master title style</a:t>
            </a:r>
            <a:endParaRPr lang="en-US" dirty="0"/>
          </a:p>
        </p:txBody>
      </p:sp>
      <p:sp>
        <p:nvSpPr>
          <p:cNvPr id="3" name="Picture Placeholder 2"/>
          <p:cNvSpPr>
            <a:spLocks noGrp="1"/>
          </p:cNvSpPr>
          <p:nvPr>
            <p:ph type="pic" idx="1"/>
          </p:nvPr>
        </p:nvSpPr>
        <p:spPr>
          <a:xfrm>
            <a:off x="1930400" y="685800"/>
            <a:ext cx="9042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930400" y="5592908"/>
            <a:ext cx="9042400" cy="7316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6" name="Footer Placeholder 5"/>
          <p:cNvSpPr>
            <a:spLocks noGrp="1"/>
          </p:cNvSpPr>
          <p:nvPr>
            <p:ph type="ftr" sz="quarter" idx="11"/>
          </p:nvPr>
        </p:nvSpPr>
        <p:spPr/>
        <p:txBody>
          <a:bodyPr/>
          <a:lstStyle/>
          <a:p>
            <a:endParaRPr lang="en-US" dirty="0">
              <a:solidFill>
                <a:srgbClr val="333333">
                  <a:tint val="75000"/>
                </a:srgbClr>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42334468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Clr>
                <a:srgbClr val="FD6D08"/>
              </a:buClr>
              <a:buFont typeface="Wingdings" panose="05000000000000000000" pitchFamily="2" charset="2"/>
              <a:buChar char="§"/>
              <a:defRPr>
                <a:solidFill>
                  <a:srgbClr val="3B3C3E"/>
                </a:solidFill>
              </a:defRPr>
            </a:lvl1pPr>
            <a:lvl2pPr marL="742950" indent="-285750">
              <a:buClr>
                <a:srgbClr val="FD6D08"/>
              </a:buClr>
              <a:buFont typeface="Wingdings" panose="05000000000000000000" pitchFamily="2" charset="2"/>
              <a:buChar char="§"/>
              <a:defRPr>
                <a:solidFill>
                  <a:srgbClr val="3B3C3E"/>
                </a:solidFill>
              </a:defRPr>
            </a:lvl2pPr>
            <a:lvl3pPr marL="1143000" indent="-228600">
              <a:buClr>
                <a:srgbClr val="FD6D08"/>
              </a:buClr>
              <a:buFont typeface="Wingdings" panose="05000000000000000000" pitchFamily="2" charset="2"/>
              <a:buChar char="§"/>
              <a:defRPr>
                <a:solidFill>
                  <a:srgbClr val="3B3C3E"/>
                </a:solidFill>
              </a:defRPr>
            </a:lvl3pPr>
            <a:lvl4pPr marL="1600200" indent="-228600">
              <a:buClr>
                <a:srgbClr val="FD6D08"/>
              </a:buClr>
              <a:buFont typeface="Wingdings" panose="05000000000000000000" pitchFamily="2" charset="2"/>
              <a:buChar char="§"/>
              <a:defRPr>
                <a:solidFill>
                  <a:srgbClr val="3B3C3E"/>
                </a:solidFill>
              </a:defRPr>
            </a:lvl4pPr>
            <a:lvl5pPr marL="2057400" indent="-228600">
              <a:buClr>
                <a:srgbClr val="FD6D08"/>
              </a:buClr>
              <a:buFont typeface="Wingdings" panose="05000000000000000000" pitchFamily="2" charset="2"/>
              <a:buChar char="§"/>
              <a:defRPr>
                <a:solidFill>
                  <a:srgbClr val="3B3C3E"/>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1" y="6356351"/>
            <a:ext cx="1863817" cy="365125"/>
          </a:xfrm>
        </p:spPr>
        <p:txBody>
          <a:bodyPr/>
          <a:lstStyle>
            <a:lvl1pPr>
              <a:defRPr sz="1000">
                <a:solidFill>
                  <a:schemeClr val="bg1"/>
                </a:solidFill>
                <a:latin typeface="Arial"/>
                <a:cs typeface="Arial"/>
              </a:defRPr>
            </a:lvl1pPr>
          </a:lstStyle>
          <a:p>
            <a:fld id="{F5BA7003-00DC-104B-92AD-B7A90026C1F9}" type="datetimeFigureOut">
              <a:rPr lang="en-US" smtClean="0"/>
              <a:pPr/>
              <a:t>8/29/2025</a:t>
            </a:fld>
            <a:endParaRPr lang="en-US" dirty="0"/>
          </a:p>
        </p:txBody>
      </p:sp>
      <p:sp>
        <p:nvSpPr>
          <p:cNvPr id="5" name="Footer Placeholder 4"/>
          <p:cNvSpPr>
            <a:spLocks noGrp="1"/>
          </p:cNvSpPr>
          <p:nvPr>
            <p:ph type="ftr" sz="quarter" idx="11"/>
          </p:nvPr>
        </p:nvSpPr>
        <p:spPr>
          <a:xfrm>
            <a:off x="2473417" y="6356351"/>
            <a:ext cx="3860800" cy="365125"/>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6334217" y="6356351"/>
            <a:ext cx="2844800" cy="365125"/>
          </a:xfrm>
        </p:spPr>
        <p:txBody>
          <a:bodyPr/>
          <a:lstStyle>
            <a:lvl1pP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12564616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28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BA7003-00DC-104B-92AD-B7A90026C1F9}" type="datetimeFigureOut">
              <a:rPr lang="en-US" smtClean="0"/>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7139725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marL="342900" indent="-342900">
              <a:buClr>
                <a:srgbClr val="FD6D08"/>
              </a:buClr>
              <a:buFont typeface="Wingdings" panose="05000000000000000000" pitchFamily="2" charset="2"/>
              <a:buChar char="§"/>
              <a:defRPr sz="2800"/>
            </a:lvl1pPr>
            <a:lvl2pPr marL="742950" indent="-285750">
              <a:buClr>
                <a:srgbClr val="FD6D08"/>
              </a:buClr>
              <a:buFont typeface="Wingdings" panose="05000000000000000000" pitchFamily="2" charset="2"/>
              <a:buChar char="§"/>
              <a:defRPr sz="2400"/>
            </a:lvl2pPr>
            <a:lvl3pPr marL="1143000" indent="-228600">
              <a:buClr>
                <a:srgbClr val="FD6D08"/>
              </a:buClr>
              <a:buFont typeface="Wingdings" panose="05000000000000000000" pitchFamily="2" charset="2"/>
              <a:buChar char="§"/>
              <a:defRPr sz="2000"/>
            </a:lvl3pPr>
            <a:lvl4pPr marL="1600200" indent="-228600">
              <a:buClr>
                <a:srgbClr val="FD6D08"/>
              </a:buClr>
              <a:buFont typeface="Wingdings" panose="05000000000000000000" pitchFamily="2" charset="2"/>
              <a:buChar char="§"/>
              <a:defRPr sz="1800"/>
            </a:lvl4pPr>
            <a:lvl5pPr marL="2057400" indent="-228600">
              <a:buClr>
                <a:srgbClr val="FD6D08"/>
              </a:buClr>
              <a:buFont typeface="Wingdings" panose="05000000000000000000" pitchFamily="2" charset="2"/>
              <a:buChar cha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marL="342900" indent="-342900">
              <a:buClr>
                <a:srgbClr val="FD6D08"/>
              </a:buClr>
              <a:buFont typeface="Wingdings" panose="05000000000000000000" pitchFamily="2" charset="2"/>
              <a:buChar char="§"/>
              <a:defRPr sz="2800"/>
            </a:lvl1pPr>
            <a:lvl2pPr marL="742950" indent="-285750">
              <a:buClr>
                <a:srgbClr val="FD6D08"/>
              </a:buClr>
              <a:buFont typeface="Wingdings" panose="05000000000000000000" pitchFamily="2" charset="2"/>
              <a:buChar char="§"/>
              <a:defRPr sz="2400"/>
            </a:lvl2pPr>
            <a:lvl3pPr marL="1143000" indent="-228600">
              <a:buClr>
                <a:srgbClr val="FD6D08"/>
              </a:buClr>
              <a:buFont typeface="Wingdings" panose="05000000000000000000" pitchFamily="2" charset="2"/>
              <a:buChar char="§"/>
              <a:defRPr sz="2000"/>
            </a:lvl3pPr>
            <a:lvl4pPr marL="1600200" indent="-228600">
              <a:buClr>
                <a:srgbClr val="FD6D08"/>
              </a:buClr>
              <a:buFont typeface="Wingdings" panose="05000000000000000000" pitchFamily="2" charset="2"/>
              <a:buChar char="§"/>
              <a:defRPr sz="1800"/>
            </a:lvl4pPr>
            <a:lvl5pPr marL="2057400" indent="-228600">
              <a:buClr>
                <a:srgbClr val="FD6D08"/>
              </a:buClr>
              <a:buFont typeface="Wingdings" panose="05000000000000000000" pitchFamily="2" charset="2"/>
              <a:buChar cha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BA7003-00DC-104B-92AD-B7A90026C1F9}" type="datetimeFigureOut">
              <a:rPr lang="en-US" smtClean="0"/>
              <a:t>8/29/2025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5152239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marL="342900" indent="-342900">
              <a:buClr>
                <a:srgbClr val="FD6D08"/>
              </a:buClr>
              <a:buFont typeface="Wingdings" panose="05000000000000000000" pitchFamily="2" charset="2"/>
              <a:buChar char="§"/>
              <a:defRPr sz="2400"/>
            </a:lvl1pPr>
            <a:lvl2pPr marL="742950" indent="-285750">
              <a:buClr>
                <a:srgbClr val="FD6D08"/>
              </a:buClr>
              <a:buFont typeface="Wingdings" panose="05000000000000000000" pitchFamily="2" charset="2"/>
              <a:buChar char="§"/>
              <a:defRPr sz="2000"/>
            </a:lvl2pPr>
            <a:lvl3pPr marL="1143000" indent="-228600">
              <a:buClr>
                <a:srgbClr val="FD6D08"/>
              </a:buClr>
              <a:buFont typeface="Wingdings" panose="05000000000000000000" pitchFamily="2" charset="2"/>
              <a:buChar char="§"/>
              <a:defRPr sz="1800"/>
            </a:lvl3pPr>
            <a:lvl4pPr marL="1600200" indent="-228600">
              <a:buClr>
                <a:srgbClr val="FD6D08"/>
              </a:buClr>
              <a:buFont typeface="Wingdings" panose="05000000000000000000" pitchFamily="2" charset="2"/>
              <a:buChar char="§"/>
              <a:defRPr sz="1600"/>
            </a:lvl4pPr>
            <a:lvl5pPr marL="2057400" indent="-228600">
              <a:buClr>
                <a:srgbClr val="FD6D08"/>
              </a:buClr>
              <a:buFont typeface="Wingdings" panose="05000000000000000000" pitchFamily="2" charset="2"/>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marL="342900" indent="-342900">
              <a:buClr>
                <a:srgbClr val="FD6D08"/>
              </a:buClr>
              <a:buFont typeface="Wingdings" panose="05000000000000000000" pitchFamily="2" charset="2"/>
              <a:buChar char="§"/>
              <a:defRPr sz="2400"/>
            </a:lvl1pPr>
            <a:lvl2pPr marL="742950" indent="-285750">
              <a:buClr>
                <a:srgbClr val="FD6D08"/>
              </a:buClr>
              <a:buFont typeface="Wingdings" panose="05000000000000000000" pitchFamily="2" charset="2"/>
              <a:buChar char="§"/>
              <a:defRPr sz="2000"/>
            </a:lvl2pPr>
            <a:lvl3pPr marL="1143000" indent="-228600">
              <a:buClr>
                <a:srgbClr val="FD6D08"/>
              </a:buClr>
              <a:buFont typeface="Wingdings" panose="05000000000000000000" pitchFamily="2" charset="2"/>
              <a:buChar char="§"/>
              <a:defRPr sz="1800"/>
            </a:lvl3pPr>
            <a:lvl4pPr marL="1600200" indent="-228600">
              <a:buClr>
                <a:srgbClr val="FD6D08"/>
              </a:buClr>
              <a:buFont typeface="Wingdings" panose="05000000000000000000" pitchFamily="2" charset="2"/>
              <a:buChar char="§"/>
              <a:defRPr sz="1600"/>
            </a:lvl4pPr>
            <a:lvl5pPr marL="2057400" indent="-228600">
              <a:buClr>
                <a:srgbClr val="FD6D08"/>
              </a:buClr>
              <a:buFont typeface="Wingdings" panose="05000000000000000000" pitchFamily="2" charset="2"/>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BA7003-00DC-104B-92AD-B7A90026C1F9}" type="datetimeFigureOut">
              <a:rPr lang="en-US" smtClean="0"/>
              <a:t>8/29/2025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4752690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7003-00DC-104B-92AD-B7A90026C1F9}" type="datetimeFigureOut">
              <a:rPr lang="en-US" smtClean="0"/>
              <a:t>8/29/2025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1902134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412E3AAD-6B5C-4BCB-B21E-56129517F8E0}" type="datetimeFigureOut">
              <a:rPr lang="en-US" smtClean="0"/>
              <a:t>8/29/2025</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5F0B017-2DA8-4D57-8582-11BD8E67C66D}" type="slidenum">
              <a:rPr lang="en-US" smtClean="0"/>
              <a:t>‹#›</a:t>
            </a:fld>
            <a:endParaRPr lang="en-US"/>
          </a:p>
        </p:txBody>
      </p:sp>
    </p:spTree>
    <p:extLst>
      <p:ext uri="{BB962C8B-B14F-4D97-AF65-F5344CB8AC3E}">
        <p14:creationId xmlns:p14="http://schemas.microsoft.com/office/powerpoint/2010/main" val="23924591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Rectangle 5"/>
          <p:cNvSpPr/>
          <p:nvPr/>
        </p:nvSpPr>
        <p:spPr>
          <a:xfrm>
            <a:off x="5736439" y="4021296"/>
            <a:ext cx="768389" cy="576105"/>
          </a:xfrm>
          <a:prstGeom prst="rect">
            <a:avLst/>
          </a:prstGeom>
          <a:solidFill>
            <a:srgbClr val="FD6D0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Title 1"/>
          <p:cNvSpPr>
            <a:spLocks noGrp="1"/>
          </p:cNvSpPr>
          <p:nvPr>
            <p:ph type="title"/>
          </p:nvPr>
        </p:nvSpPr>
        <p:spPr>
          <a:xfrm>
            <a:off x="609600" y="1449892"/>
            <a:ext cx="10972800" cy="1143000"/>
          </a:xfrm>
        </p:spPr>
        <p:txBody>
          <a:bodyPr/>
          <a:lstStyle>
            <a:lvl1pPr algn="ctr">
              <a:defRPr>
                <a:solidFill>
                  <a:srgbClr val="3B3C3E"/>
                </a:solidFill>
              </a:defRPr>
            </a:lvl1pPr>
          </a:lstStyle>
          <a:p>
            <a:r>
              <a:rPr lang="en-US"/>
              <a:t>Click to edit Master title style</a:t>
            </a:r>
            <a:endParaRPr lang="en-US" dirty="0"/>
          </a:p>
        </p:txBody>
      </p:sp>
      <p:sp>
        <p:nvSpPr>
          <p:cNvPr id="5" name="Subtitle 2"/>
          <p:cNvSpPr>
            <a:spLocks noGrp="1"/>
          </p:cNvSpPr>
          <p:nvPr>
            <p:ph type="subTitle" idx="1"/>
          </p:nvPr>
        </p:nvSpPr>
        <p:spPr>
          <a:xfrm>
            <a:off x="1828800" y="2694276"/>
            <a:ext cx="85344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4" name="Picture 3" descr="UT_logo_RGB.eps"/>
          <p:cNvPicPr>
            <a:picLocks noChangeAspect="1"/>
          </p:cNvPicPr>
          <p:nvPr/>
        </p:nvPicPr>
        <p:blipFill rotWithShape="1">
          <a:blip r:embed="rId2" cstate="screen">
            <a:extLst>
              <a:ext uri="{28A0092B-C50C-407E-A947-70E740481C1C}">
                <a14:useLocalDpi xmlns:a14="http://schemas.microsoft.com/office/drawing/2010/main"/>
              </a:ext>
            </a:extLst>
          </a:blip>
          <a:srcRect l="-4524" t="-7509" r="-4657" b="-14348"/>
          <a:stretch/>
        </p:blipFill>
        <p:spPr>
          <a:xfrm>
            <a:off x="4693920" y="4005072"/>
            <a:ext cx="2865120" cy="1517904"/>
          </a:xfrm>
          <a:prstGeom prst="rect">
            <a:avLst/>
          </a:prstGeom>
        </p:spPr>
      </p:pic>
      <p:sp>
        <p:nvSpPr>
          <p:cNvPr id="7" name="Rectangle 6"/>
          <p:cNvSpPr/>
          <p:nvPr/>
        </p:nvSpPr>
        <p:spPr>
          <a:xfrm>
            <a:off x="0" y="6330206"/>
            <a:ext cx="12192000" cy="527794"/>
          </a:xfrm>
          <a:prstGeom prst="rect">
            <a:avLst/>
          </a:prstGeom>
          <a:solidFill>
            <a:srgbClr val="FD6D0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7126884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96B82946-7715-468F-AC80-CFFC64CF2178}" type="datetimeFigureOut">
              <a:rPr lang="zh-CN" altLang="en-US" smtClean="0"/>
              <a:t>2025/8/29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2D62D0-8439-4610-8038-3443D82B4AFC}" type="slidenum">
              <a:rPr lang="zh-CN" altLang="en-US" smtClean="0"/>
              <a:t>‹#›</a:t>
            </a:fld>
            <a:endParaRPr lang="zh-CN" altLang="en-US"/>
          </a:p>
        </p:txBody>
      </p:sp>
    </p:spTree>
    <p:extLst>
      <p:ext uri="{BB962C8B-B14F-4D97-AF65-F5344CB8AC3E}">
        <p14:creationId xmlns:p14="http://schemas.microsoft.com/office/powerpoint/2010/main" val="16850652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4" name="Footer Placeholder 3"/>
          <p:cNvSpPr>
            <a:spLocks noGrp="1"/>
          </p:cNvSpPr>
          <p:nvPr>
            <p:ph type="ftr" sz="quarter" idx="11"/>
          </p:nvPr>
        </p:nvSpPr>
        <p:spPr/>
        <p:txBody>
          <a:bodyPr/>
          <a:lstStyle/>
          <a:p>
            <a:endParaRPr lang="en-US" dirty="0">
              <a:solidFill>
                <a:srgbClr val="333333">
                  <a:tint val="75000"/>
                </a:srgbClr>
              </a:solidFill>
            </a:endParaRPr>
          </a:p>
        </p:txBody>
      </p:sp>
      <p:sp>
        <p:nvSpPr>
          <p:cNvPr id="5" name="Slide Number Placeholder 4"/>
          <p:cNvSpPr>
            <a:spLocks noGrp="1"/>
          </p:cNvSpPr>
          <p:nvPr>
            <p:ph type="sldNum" sz="quarter" idx="12"/>
          </p:nvPr>
        </p:nvSpPr>
        <p:spPr/>
        <p:txBody>
          <a:body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spTree>
    <p:extLst>
      <p:ext uri="{BB962C8B-B14F-4D97-AF65-F5344CB8AC3E}">
        <p14:creationId xmlns:p14="http://schemas.microsoft.com/office/powerpoint/2010/main" val="24807107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F2B436-E58E-BB45-8446-3F1833EEE517}" type="datetimeFigureOut">
              <a:rPr lang="en-US" smtClean="0"/>
              <a:t>8/29/2025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D9D4FC-6C9F-D447-BEA6-8D5DBF0B08FD}" type="slidenum">
              <a:rPr lang="en-US" smtClean="0"/>
              <a:t>‹#›</a:t>
            </a:fld>
            <a:endParaRPr lang="en-US"/>
          </a:p>
        </p:txBody>
      </p:sp>
    </p:spTree>
    <p:extLst>
      <p:ext uri="{BB962C8B-B14F-4D97-AF65-F5344CB8AC3E}">
        <p14:creationId xmlns:p14="http://schemas.microsoft.com/office/powerpoint/2010/main" val="694039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12E3AAD-6B5C-4BCB-B21E-56129517F8E0}" type="datetimeFigureOut">
              <a:rPr lang="en-US" smtClean="0"/>
              <a:t>8/29/2025</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5F0B017-2DA8-4D57-8582-11BD8E67C66D}" type="slidenum">
              <a:rPr lang="en-US" smtClean="0"/>
              <a:t>‹#›</a:t>
            </a:fld>
            <a:endParaRPr lang="en-US"/>
          </a:p>
        </p:txBody>
      </p:sp>
    </p:spTree>
    <p:extLst>
      <p:ext uri="{BB962C8B-B14F-4D97-AF65-F5344CB8AC3E}">
        <p14:creationId xmlns:p14="http://schemas.microsoft.com/office/powerpoint/2010/main" val="274557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1" y="273050"/>
            <a:ext cx="2690284" cy="1162050"/>
          </a:xfrm>
        </p:spPr>
        <p:txBody>
          <a:bodyPr anchor="b"/>
          <a:lstStyle>
            <a:lvl1pPr algn="r">
              <a:defRPr sz="2000" b="0"/>
            </a:lvl1pPr>
          </a:lstStyle>
          <a:p>
            <a:r>
              <a:rPr lang="en-US"/>
              <a:t>Click to edit Master title style</a:t>
            </a:r>
            <a:endParaRPr lang="en-US" dirty="0"/>
          </a:p>
        </p:txBody>
      </p:sp>
      <p:sp>
        <p:nvSpPr>
          <p:cNvPr id="3" name="Content Placeholder 2"/>
          <p:cNvSpPr>
            <a:spLocks noGrp="1"/>
          </p:cNvSpPr>
          <p:nvPr>
            <p:ph idx="1"/>
          </p:nvPr>
        </p:nvSpPr>
        <p:spPr>
          <a:xfrm>
            <a:off x="4978400" y="1219200"/>
            <a:ext cx="7018867" cy="4913484"/>
          </a:xfrm>
        </p:spPr>
        <p:txBody>
          <a:bodyPr/>
          <a:lstStyle>
            <a:lvl1pPr>
              <a:defRPr sz="2800"/>
            </a:lvl1pPr>
            <a:lvl2pPr>
              <a:defRPr sz="2600"/>
            </a:lvl2pPr>
            <a:lvl3pPr>
              <a:defRPr sz="2200"/>
            </a:lvl3pPr>
            <a:lvl4pPr>
              <a:defRPr sz="1900"/>
            </a:lvl4pPr>
            <a:lvl5pPr>
              <a:defRPr sz="1800">
                <a:latin typeface="Arial"/>
                <a:cs typeface="Aria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30400" y="1435101"/>
            <a:ext cx="2844800" cy="4691063"/>
          </a:xfrm>
        </p:spPr>
        <p:txBody>
          <a:bodyPr>
            <a:normAutofit/>
          </a:bodyPr>
          <a:lstStyle>
            <a:lvl1pPr marL="0" indent="0" algn="r">
              <a:buNone/>
              <a:defRPr sz="1100" cap="all" spc="50" baseline="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412E3AAD-6B5C-4BCB-B21E-56129517F8E0}" type="datetimeFigureOut">
              <a:rPr lang="en-US" smtClean="0"/>
              <a:t>8/29/2025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5F0B017-2DA8-4D57-8582-11BD8E67C66D}" type="slidenum">
              <a:rPr lang="en-US" smtClean="0"/>
              <a:t>‹#›</a:t>
            </a:fld>
            <a:endParaRPr lang="en-US"/>
          </a:p>
        </p:txBody>
      </p:sp>
    </p:spTree>
    <p:extLst>
      <p:ext uri="{BB962C8B-B14F-4D97-AF65-F5344CB8AC3E}">
        <p14:creationId xmlns:p14="http://schemas.microsoft.com/office/powerpoint/2010/main" val="4275012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30400" y="4995862"/>
            <a:ext cx="9042400" cy="566738"/>
          </a:xfrm>
        </p:spPr>
        <p:txBody>
          <a:bodyPr anchor="b"/>
          <a:lstStyle>
            <a:lvl1pPr algn="l">
              <a:defRPr sz="2000" b="0"/>
            </a:lvl1pPr>
          </a:lstStyle>
          <a:p>
            <a:r>
              <a:rPr lang="en-US"/>
              <a:t>Click to edit Master title style</a:t>
            </a:r>
            <a:endParaRPr lang="en-US" dirty="0"/>
          </a:p>
        </p:txBody>
      </p:sp>
      <p:sp>
        <p:nvSpPr>
          <p:cNvPr id="3" name="Picture Placeholder 2"/>
          <p:cNvSpPr>
            <a:spLocks noGrp="1"/>
          </p:cNvSpPr>
          <p:nvPr>
            <p:ph type="pic" idx="1"/>
          </p:nvPr>
        </p:nvSpPr>
        <p:spPr>
          <a:xfrm>
            <a:off x="1930400" y="685800"/>
            <a:ext cx="9042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930400" y="5592908"/>
            <a:ext cx="9042400" cy="7316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412E3AAD-6B5C-4BCB-B21E-56129517F8E0}" type="datetimeFigureOut">
              <a:rPr lang="en-US" smtClean="0"/>
              <a:t>8/29/2025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5F0B017-2DA8-4D57-8582-11BD8E67C66D}" type="slidenum">
              <a:rPr lang="en-US" smtClean="0"/>
              <a:t>‹#›</a:t>
            </a:fld>
            <a:endParaRPr lang="en-US"/>
          </a:p>
        </p:txBody>
      </p:sp>
    </p:spTree>
    <p:extLst>
      <p:ext uri="{BB962C8B-B14F-4D97-AF65-F5344CB8AC3E}">
        <p14:creationId xmlns:p14="http://schemas.microsoft.com/office/powerpoint/2010/main" val="4294139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2.e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2.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2.e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2.emf"/><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image" Target="../media/image2.emf"/><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3.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30400" y="457200"/>
            <a:ext cx="10058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1930400" y="1752600"/>
            <a:ext cx="100584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304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rgbClr val="333333">
                    <a:tint val="75000"/>
                  </a:srgbClr>
                </a:solidFill>
                <a:latin typeface="Georgia"/>
              </a:defRPr>
            </a:lvl1pPr>
          </a:lstStyle>
          <a:p>
            <a:fld id="{412E3AAD-6B5C-4BCB-B21E-56129517F8E0}" type="datetimeFigureOut">
              <a:rPr lang="en-US" smtClean="0"/>
              <a:t>8/29/2025</a:t>
            </a:fld>
            <a:endParaRPr lang="en-US"/>
          </a:p>
        </p:txBody>
      </p:sp>
      <p:sp>
        <p:nvSpPr>
          <p:cNvPr id="5" name="Footer Placeholder 4"/>
          <p:cNvSpPr>
            <a:spLocks noGrp="1"/>
          </p:cNvSpPr>
          <p:nvPr>
            <p:ph type="ftr" sz="quarter" idx="3"/>
          </p:nvPr>
        </p:nvSpPr>
        <p:spPr>
          <a:xfrm>
            <a:off x="49784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rgbClr val="333333">
                    <a:tint val="75000"/>
                  </a:srgbClr>
                </a:solidFill>
                <a:latin typeface="Georgia"/>
              </a:defRPr>
            </a:lvl1pPr>
          </a:lstStyle>
          <a:p>
            <a:endParaRPr lang="en-US"/>
          </a:p>
        </p:txBody>
      </p:sp>
      <p:sp>
        <p:nvSpPr>
          <p:cNvPr id="6" name="Slide Number Placeholder 5"/>
          <p:cNvSpPr>
            <a:spLocks noGrp="1"/>
          </p:cNvSpPr>
          <p:nvPr>
            <p:ph type="sldNum" sz="quarter" idx="4"/>
          </p:nvPr>
        </p:nvSpPr>
        <p:spPr>
          <a:xfrm>
            <a:off x="91440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rgbClr val="333333">
                    <a:tint val="75000"/>
                  </a:srgbClr>
                </a:solidFill>
                <a:latin typeface="Georgia"/>
              </a:defRPr>
            </a:lvl1pPr>
          </a:lstStyle>
          <a:p>
            <a:fld id="{25F0B017-2DA8-4D57-8582-11BD8E67C66D}" type="slidenum">
              <a:rPr lang="en-US" smtClean="0"/>
              <a:t>‹#›</a:t>
            </a:fld>
            <a:endParaRPr lang="en-US"/>
          </a:p>
        </p:txBody>
      </p:sp>
      <p:pic>
        <p:nvPicPr>
          <p:cNvPr id="1031" name="Picture 7"/>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 y="2698750"/>
            <a:ext cx="1341967" cy="385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0" y="0"/>
            <a:ext cx="10160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prstClr val="white"/>
                </a:solidFill>
                <a:latin typeface="Georgia"/>
              </a:rPr>
              <a:t>  </a:t>
            </a:r>
          </a:p>
        </p:txBody>
      </p:sp>
      <p:pic>
        <p:nvPicPr>
          <p:cNvPr id="1033" name="Picture 8"/>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904568" y="220663"/>
            <a:ext cx="5084233" cy="220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392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p:titleStyle>
    <p:bodyStyle>
      <a:lvl1pPr marL="342900" indent="-342900" algn="l" rtl="0" eaLnBrk="1" fontAlgn="base" hangingPunct="1">
        <a:spcBef>
          <a:spcPct val="20000"/>
        </a:spcBef>
        <a:spcAft>
          <a:spcPct val="0"/>
        </a:spcAft>
        <a:buClr>
          <a:srgbClr val="F79646"/>
        </a:buClr>
        <a:buFont typeface="Wingdings" pitchFamily="2" charset="2"/>
        <a:buChar char="§"/>
        <a:defRPr sz="3200" kern="1200">
          <a:solidFill>
            <a:srgbClr val="474747"/>
          </a:solidFill>
          <a:latin typeface="Georgia"/>
          <a:ea typeface="+mn-ea"/>
          <a:cs typeface="+mn-cs"/>
        </a:defRPr>
      </a:lvl1pPr>
      <a:lvl2pPr marL="647700" indent="-285750" algn="l" rtl="0" eaLnBrk="1" fontAlgn="base" hangingPunct="1">
        <a:spcBef>
          <a:spcPct val="20000"/>
        </a:spcBef>
        <a:spcAft>
          <a:spcPct val="0"/>
        </a:spcAft>
        <a:buFont typeface="Arial" charset="0"/>
        <a:buChar char="–"/>
        <a:defRPr sz="2800" kern="1200">
          <a:solidFill>
            <a:srgbClr val="474747"/>
          </a:solidFill>
          <a:latin typeface="Georgia"/>
          <a:ea typeface="+mn-ea"/>
          <a:cs typeface="+mn-cs"/>
        </a:defRPr>
      </a:lvl2pPr>
      <a:lvl3pPr marL="914400" indent="-228600" algn="l" rtl="0" eaLnBrk="1" fontAlgn="base" hangingPunct="1">
        <a:spcBef>
          <a:spcPct val="20000"/>
        </a:spcBef>
        <a:spcAft>
          <a:spcPct val="0"/>
        </a:spcAft>
        <a:buFont typeface="Arial" charset="0"/>
        <a:buChar char="•"/>
        <a:defRPr sz="2400" kern="1200">
          <a:solidFill>
            <a:srgbClr val="474747"/>
          </a:solidFill>
          <a:latin typeface="Georgia"/>
          <a:ea typeface="+mn-ea"/>
          <a:cs typeface="+mn-cs"/>
        </a:defRPr>
      </a:lvl3pPr>
      <a:lvl4pPr marL="1233488" indent="-228600" algn="l" rtl="0" eaLnBrk="1" fontAlgn="base" hangingPunct="1">
        <a:spcBef>
          <a:spcPct val="20000"/>
        </a:spcBef>
        <a:spcAft>
          <a:spcPct val="0"/>
        </a:spcAft>
        <a:buFont typeface="Arial" charset="0"/>
        <a:buChar char="–"/>
        <a:defRPr sz="2000" kern="1200">
          <a:solidFill>
            <a:srgbClr val="474747"/>
          </a:solidFill>
          <a:latin typeface="Georgia"/>
          <a:ea typeface="+mn-ea"/>
          <a:cs typeface="+mn-cs"/>
        </a:defRPr>
      </a:lvl4pPr>
      <a:lvl5pPr marL="1508125" indent="-228600" algn="l" rtl="0" eaLnBrk="1" fontAlgn="base" hangingPunct="1">
        <a:spcBef>
          <a:spcPct val="20000"/>
        </a:spcBef>
        <a:spcAft>
          <a:spcPct val="0"/>
        </a:spcAft>
        <a:buFont typeface="Arial" charset="0"/>
        <a:buChar char="»"/>
        <a:defRPr sz="2000" kern="1200">
          <a:solidFill>
            <a:srgbClr val="474747"/>
          </a:solidFill>
          <a:latin typeface="Georgi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30400" y="457200"/>
            <a:ext cx="10058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30400" y="1752600"/>
            <a:ext cx="10058400" cy="4495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304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Georgia"/>
              </a:defRPr>
            </a:lvl1p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5" name="Footer Placeholder 4"/>
          <p:cNvSpPr>
            <a:spLocks noGrp="1"/>
          </p:cNvSpPr>
          <p:nvPr>
            <p:ph type="ftr" sz="quarter" idx="3"/>
          </p:nvPr>
        </p:nvSpPr>
        <p:spPr>
          <a:xfrm>
            <a:off x="49784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Georgia"/>
              </a:defRPr>
            </a:lvl1pPr>
          </a:lstStyle>
          <a:p>
            <a:endParaRPr lang="en-US" dirty="0">
              <a:solidFill>
                <a:srgbClr val="333333">
                  <a:tint val="75000"/>
                </a:srgbClr>
              </a:solidFill>
            </a:endParaRPr>
          </a:p>
        </p:txBody>
      </p:sp>
      <p:sp>
        <p:nvSpPr>
          <p:cNvPr id="6" name="Slide Number Placeholder 5"/>
          <p:cNvSpPr>
            <a:spLocks noGrp="1"/>
          </p:cNvSpPr>
          <p:nvPr>
            <p:ph type="sldNum" sz="quarter" idx="4"/>
          </p:nvPr>
        </p:nvSpPr>
        <p:spPr>
          <a:xfrm>
            <a:off x="91440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Georgia"/>
              </a:defRPr>
            </a:lvl1p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pic>
        <p:nvPicPr>
          <p:cNvPr id="8" name="Picture 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 y="2699334"/>
            <a:ext cx="1342908" cy="3853866"/>
          </a:xfrm>
          <a:prstGeom prst="rect">
            <a:avLst/>
          </a:prstGeom>
        </p:spPr>
      </p:pic>
      <p:sp>
        <p:nvSpPr>
          <p:cNvPr id="7" name="Rectangle 6"/>
          <p:cNvSpPr/>
          <p:nvPr/>
        </p:nvSpPr>
        <p:spPr>
          <a:xfrm>
            <a:off x="0" y="0"/>
            <a:ext cx="10160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904299" y="221108"/>
            <a:ext cx="5084501" cy="219476"/>
          </a:xfrm>
          <a:prstGeom prst="rect">
            <a:avLst/>
          </a:prstGeom>
        </p:spPr>
      </p:pic>
    </p:spTree>
    <p:extLst>
      <p:ext uri="{BB962C8B-B14F-4D97-AF65-F5344CB8AC3E}">
        <p14:creationId xmlns:p14="http://schemas.microsoft.com/office/powerpoint/2010/main" val="9715948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xStyles>
    <p:titleStyle>
      <a:lvl1pPr algn="l" defTabSz="914400" rtl="0" eaLnBrk="1" latinLnBrk="0" hangingPunct="1">
        <a:spcBef>
          <a:spcPct val="0"/>
        </a:spcBef>
        <a:buNone/>
        <a:defRPr sz="4200" kern="1200">
          <a:solidFill>
            <a:schemeClr val="tx1">
              <a:lumMod val="75000"/>
              <a:lumOff val="25000"/>
            </a:schemeClr>
          </a:solidFill>
          <a:latin typeface="Georgia"/>
          <a:ea typeface="+mj-ea"/>
          <a:cs typeface="+mj-cs"/>
        </a:defRPr>
      </a:lvl1pPr>
    </p:titleStyle>
    <p:bodyStyle>
      <a:lvl1pPr marL="342900" indent="-342900" algn="l" defTabSz="914400" rtl="0" eaLnBrk="1" latinLnBrk="0" hangingPunct="1">
        <a:spcBef>
          <a:spcPct val="20000"/>
        </a:spcBef>
        <a:buClr>
          <a:schemeClr val="accent6"/>
        </a:buClr>
        <a:buFont typeface="Wingdings" charset="2"/>
        <a:buChar char="§"/>
        <a:defRPr sz="3200" kern="1200">
          <a:solidFill>
            <a:schemeClr val="tx1">
              <a:lumMod val="90000"/>
              <a:lumOff val="10000"/>
            </a:schemeClr>
          </a:solidFill>
          <a:latin typeface="Georgia"/>
          <a:ea typeface="+mn-ea"/>
          <a:cs typeface="+mn-cs"/>
        </a:defRPr>
      </a:lvl1pPr>
      <a:lvl2pPr marL="649224" indent="-285750" algn="l" defTabSz="914400" rtl="0" eaLnBrk="1" latinLnBrk="0" hangingPunct="1">
        <a:spcBef>
          <a:spcPct val="20000"/>
        </a:spcBef>
        <a:buFont typeface="Arial" pitchFamily="34" charset="0"/>
        <a:buChar char="–"/>
        <a:defRPr sz="2800" kern="1200">
          <a:solidFill>
            <a:schemeClr val="tx1">
              <a:lumMod val="90000"/>
              <a:lumOff val="10000"/>
            </a:schemeClr>
          </a:solidFill>
          <a:latin typeface="Georgia"/>
          <a:ea typeface="+mn-ea"/>
          <a:cs typeface="+mn-cs"/>
        </a:defRPr>
      </a:lvl2pPr>
      <a:lvl3pPr marL="9144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eorgia"/>
          <a:ea typeface="+mn-ea"/>
          <a:cs typeface="+mn-cs"/>
        </a:defRPr>
      </a:lvl3pPr>
      <a:lvl4pPr marL="123444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eorgia"/>
          <a:ea typeface="+mn-ea"/>
          <a:cs typeface="+mn-cs"/>
        </a:defRPr>
      </a:lvl4pPr>
      <a:lvl5pPr marL="150876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eorgi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30400" y="457200"/>
            <a:ext cx="10058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1930400" y="1752600"/>
            <a:ext cx="100584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304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rgbClr val="333333">
                    <a:tint val="75000"/>
                  </a:srgbClr>
                </a:solidFill>
                <a:latin typeface="Georgia"/>
              </a:defRPr>
            </a:lvl1pPr>
          </a:lstStyle>
          <a:p>
            <a:fld id="{6D3C8660-D9FF-41EF-B58F-BE8563B68ACB}" type="datetime12">
              <a:rPr lang="en-US" smtClean="0"/>
              <a:t>7:28 AM</a:t>
            </a:fld>
            <a:endParaRPr lang="en-US"/>
          </a:p>
        </p:txBody>
      </p:sp>
      <p:sp>
        <p:nvSpPr>
          <p:cNvPr id="5" name="Footer Placeholder 4"/>
          <p:cNvSpPr>
            <a:spLocks noGrp="1"/>
          </p:cNvSpPr>
          <p:nvPr>
            <p:ph type="ftr" sz="quarter" idx="3"/>
          </p:nvPr>
        </p:nvSpPr>
        <p:spPr>
          <a:xfrm>
            <a:off x="49784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rgbClr val="333333">
                    <a:tint val="75000"/>
                  </a:srgbClr>
                </a:solidFill>
                <a:latin typeface="Georgia"/>
              </a:defRPr>
            </a:lvl1pPr>
          </a:lstStyle>
          <a:p>
            <a:endParaRPr lang="en-US"/>
          </a:p>
        </p:txBody>
      </p:sp>
      <p:sp>
        <p:nvSpPr>
          <p:cNvPr id="6" name="Slide Number Placeholder 5"/>
          <p:cNvSpPr>
            <a:spLocks noGrp="1"/>
          </p:cNvSpPr>
          <p:nvPr>
            <p:ph type="sldNum" sz="quarter" idx="4"/>
          </p:nvPr>
        </p:nvSpPr>
        <p:spPr>
          <a:xfrm>
            <a:off x="91440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rgbClr val="333333">
                    <a:tint val="75000"/>
                  </a:srgbClr>
                </a:solidFill>
                <a:latin typeface="Georgia"/>
              </a:defRPr>
            </a:lvl1pPr>
          </a:lstStyle>
          <a:p>
            <a:fld id="{B0C0E2E2-1D95-49AF-904B-EF681E633E1A}" type="slidenum">
              <a:rPr lang="en-US" smtClean="0"/>
              <a:pPr/>
              <a:t>‹#›</a:t>
            </a:fld>
            <a:endParaRPr lang="en-US"/>
          </a:p>
        </p:txBody>
      </p:sp>
      <p:pic>
        <p:nvPicPr>
          <p:cNvPr id="1031" name="Picture 7"/>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 y="2698750"/>
            <a:ext cx="1341967" cy="385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0" y="0"/>
            <a:ext cx="10160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prstClr val="white"/>
                </a:solidFill>
                <a:latin typeface="Georgia"/>
              </a:rPr>
              <a:t>  </a:t>
            </a:r>
          </a:p>
        </p:txBody>
      </p:sp>
      <p:pic>
        <p:nvPicPr>
          <p:cNvPr id="1033" name="Picture 8"/>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904568" y="220663"/>
            <a:ext cx="5084233" cy="220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771071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hf sldNum="0" hdr="0" ftr="0" dt="0"/>
  <p:txStyles>
    <p:title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p:titleStyle>
    <p:bodyStyle>
      <a:lvl1pPr marL="342900" indent="-342900" algn="l" rtl="0" eaLnBrk="1" fontAlgn="base" hangingPunct="1">
        <a:spcBef>
          <a:spcPct val="20000"/>
        </a:spcBef>
        <a:spcAft>
          <a:spcPct val="0"/>
        </a:spcAft>
        <a:buClr>
          <a:srgbClr val="F79646"/>
        </a:buClr>
        <a:buFont typeface="Wingdings" pitchFamily="2" charset="2"/>
        <a:buChar char="§"/>
        <a:defRPr sz="3200" kern="1200">
          <a:solidFill>
            <a:srgbClr val="474747"/>
          </a:solidFill>
          <a:latin typeface="Georgia"/>
          <a:ea typeface="+mn-ea"/>
          <a:cs typeface="+mn-cs"/>
        </a:defRPr>
      </a:lvl1pPr>
      <a:lvl2pPr marL="647700" indent="-285750" algn="l" rtl="0" eaLnBrk="1" fontAlgn="base" hangingPunct="1">
        <a:spcBef>
          <a:spcPct val="20000"/>
        </a:spcBef>
        <a:spcAft>
          <a:spcPct val="0"/>
        </a:spcAft>
        <a:buFont typeface="Arial" charset="0"/>
        <a:buChar char="–"/>
        <a:defRPr sz="2800" kern="1200">
          <a:solidFill>
            <a:srgbClr val="474747"/>
          </a:solidFill>
          <a:latin typeface="Georgia"/>
          <a:ea typeface="+mn-ea"/>
          <a:cs typeface="+mn-cs"/>
        </a:defRPr>
      </a:lvl2pPr>
      <a:lvl3pPr marL="914400" indent="-228600" algn="l" rtl="0" eaLnBrk="1" fontAlgn="base" hangingPunct="1">
        <a:spcBef>
          <a:spcPct val="20000"/>
        </a:spcBef>
        <a:spcAft>
          <a:spcPct val="0"/>
        </a:spcAft>
        <a:buFont typeface="Arial" charset="0"/>
        <a:buChar char="•"/>
        <a:defRPr sz="2400" kern="1200">
          <a:solidFill>
            <a:srgbClr val="474747"/>
          </a:solidFill>
          <a:latin typeface="Georgia"/>
          <a:ea typeface="+mn-ea"/>
          <a:cs typeface="+mn-cs"/>
        </a:defRPr>
      </a:lvl3pPr>
      <a:lvl4pPr marL="1233488" indent="-228600" algn="l" rtl="0" eaLnBrk="1" fontAlgn="base" hangingPunct="1">
        <a:spcBef>
          <a:spcPct val="20000"/>
        </a:spcBef>
        <a:spcAft>
          <a:spcPct val="0"/>
        </a:spcAft>
        <a:buFont typeface="Arial" charset="0"/>
        <a:buChar char="–"/>
        <a:defRPr sz="2000" kern="1200">
          <a:solidFill>
            <a:srgbClr val="474747"/>
          </a:solidFill>
          <a:latin typeface="Georgia"/>
          <a:ea typeface="+mn-ea"/>
          <a:cs typeface="+mn-cs"/>
        </a:defRPr>
      </a:lvl4pPr>
      <a:lvl5pPr marL="1508125" indent="-228600" algn="l" rtl="0" eaLnBrk="1" fontAlgn="base" hangingPunct="1">
        <a:spcBef>
          <a:spcPct val="20000"/>
        </a:spcBef>
        <a:spcAft>
          <a:spcPct val="0"/>
        </a:spcAft>
        <a:buFont typeface="Arial" charset="0"/>
        <a:buChar char="»"/>
        <a:defRPr sz="2000" kern="1200">
          <a:solidFill>
            <a:srgbClr val="474747"/>
          </a:solidFill>
          <a:latin typeface="Georgi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30400" y="457200"/>
            <a:ext cx="10058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30400" y="1752600"/>
            <a:ext cx="10058400" cy="4495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304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Georgia"/>
              </a:defRPr>
            </a:lvl1p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5" name="Footer Placeholder 4"/>
          <p:cNvSpPr>
            <a:spLocks noGrp="1"/>
          </p:cNvSpPr>
          <p:nvPr>
            <p:ph type="ftr" sz="quarter" idx="3"/>
          </p:nvPr>
        </p:nvSpPr>
        <p:spPr>
          <a:xfrm>
            <a:off x="49784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Georgia"/>
              </a:defRPr>
            </a:lvl1pPr>
          </a:lstStyle>
          <a:p>
            <a:endParaRPr lang="en-US" dirty="0">
              <a:solidFill>
                <a:srgbClr val="333333">
                  <a:tint val="75000"/>
                </a:srgbClr>
              </a:solidFill>
            </a:endParaRPr>
          </a:p>
        </p:txBody>
      </p:sp>
      <p:sp>
        <p:nvSpPr>
          <p:cNvPr id="6" name="Slide Number Placeholder 5"/>
          <p:cNvSpPr>
            <a:spLocks noGrp="1"/>
          </p:cNvSpPr>
          <p:nvPr>
            <p:ph type="sldNum" sz="quarter" idx="4"/>
          </p:nvPr>
        </p:nvSpPr>
        <p:spPr>
          <a:xfrm>
            <a:off x="91440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Georgia"/>
              </a:defRPr>
            </a:lvl1p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pic>
        <p:nvPicPr>
          <p:cNvPr id="8" name="Picture 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 y="2699334"/>
            <a:ext cx="1342908" cy="3853866"/>
          </a:xfrm>
          <a:prstGeom prst="rect">
            <a:avLst/>
          </a:prstGeom>
        </p:spPr>
      </p:pic>
      <p:sp>
        <p:nvSpPr>
          <p:cNvPr id="7" name="Rectangle 6"/>
          <p:cNvSpPr/>
          <p:nvPr/>
        </p:nvSpPr>
        <p:spPr>
          <a:xfrm>
            <a:off x="0" y="0"/>
            <a:ext cx="10160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904299" y="221108"/>
            <a:ext cx="5084501" cy="219476"/>
          </a:xfrm>
          <a:prstGeom prst="rect">
            <a:avLst/>
          </a:prstGeom>
        </p:spPr>
      </p:pic>
    </p:spTree>
    <p:extLst>
      <p:ext uri="{BB962C8B-B14F-4D97-AF65-F5344CB8AC3E}">
        <p14:creationId xmlns:p14="http://schemas.microsoft.com/office/powerpoint/2010/main" val="312457024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txStyles>
    <p:titleStyle>
      <a:lvl1pPr algn="l" defTabSz="914400" rtl="0" eaLnBrk="1" latinLnBrk="0" hangingPunct="1">
        <a:spcBef>
          <a:spcPct val="0"/>
        </a:spcBef>
        <a:buNone/>
        <a:defRPr sz="4200" kern="1200">
          <a:solidFill>
            <a:schemeClr val="tx1">
              <a:lumMod val="75000"/>
              <a:lumOff val="25000"/>
            </a:schemeClr>
          </a:solidFill>
          <a:latin typeface="Georgia"/>
          <a:ea typeface="+mj-ea"/>
          <a:cs typeface="+mj-cs"/>
        </a:defRPr>
      </a:lvl1pPr>
    </p:titleStyle>
    <p:bodyStyle>
      <a:lvl1pPr marL="342900" indent="-342900" algn="l" defTabSz="914400" rtl="0" eaLnBrk="1" latinLnBrk="0" hangingPunct="1">
        <a:spcBef>
          <a:spcPct val="20000"/>
        </a:spcBef>
        <a:buClr>
          <a:schemeClr val="accent6"/>
        </a:buClr>
        <a:buFont typeface="Wingdings" charset="2"/>
        <a:buChar char="§"/>
        <a:defRPr sz="3200" kern="1200">
          <a:solidFill>
            <a:schemeClr val="tx1">
              <a:lumMod val="90000"/>
              <a:lumOff val="10000"/>
            </a:schemeClr>
          </a:solidFill>
          <a:latin typeface="Georgia"/>
          <a:ea typeface="+mn-ea"/>
          <a:cs typeface="+mn-cs"/>
        </a:defRPr>
      </a:lvl1pPr>
      <a:lvl2pPr marL="649224" indent="-285750" algn="l" defTabSz="914400" rtl="0" eaLnBrk="1" latinLnBrk="0" hangingPunct="1">
        <a:spcBef>
          <a:spcPct val="20000"/>
        </a:spcBef>
        <a:buFont typeface="Arial" pitchFamily="34" charset="0"/>
        <a:buChar char="–"/>
        <a:defRPr sz="2800" kern="1200">
          <a:solidFill>
            <a:schemeClr val="tx1">
              <a:lumMod val="90000"/>
              <a:lumOff val="10000"/>
            </a:schemeClr>
          </a:solidFill>
          <a:latin typeface="Georgia"/>
          <a:ea typeface="+mn-ea"/>
          <a:cs typeface="+mn-cs"/>
        </a:defRPr>
      </a:lvl2pPr>
      <a:lvl3pPr marL="9144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eorgia"/>
          <a:ea typeface="+mn-ea"/>
          <a:cs typeface="+mn-cs"/>
        </a:defRPr>
      </a:lvl3pPr>
      <a:lvl4pPr marL="123444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eorgia"/>
          <a:ea typeface="+mn-ea"/>
          <a:cs typeface="+mn-cs"/>
        </a:defRPr>
      </a:lvl4pPr>
      <a:lvl5pPr marL="150876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eorgi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30400" y="457200"/>
            <a:ext cx="10058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1930400" y="1752600"/>
            <a:ext cx="100584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304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rgbClr val="333333">
                    <a:tint val="75000"/>
                  </a:srgbClr>
                </a:solidFill>
                <a:latin typeface="Georgia"/>
              </a:defRPr>
            </a:lvl1pPr>
          </a:lstStyle>
          <a:p>
            <a:fld id="{6D3C8660-D9FF-41EF-B58F-BE8563B68ACB}" type="datetime12">
              <a:rPr lang="en-US" smtClean="0"/>
              <a:t>7:28 AM</a:t>
            </a:fld>
            <a:endParaRPr lang="en-US"/>
          </a:p>
        </p:txBody>
      </p:sp>
      <p:sp>
        <p:nvSpPr>
          <p:cNvPr id="5" name="Footer Placeholder 4"/>
          <p:cNvSpPr>
            <a:spLocks noGrp="1"/>
          </p:cNvSpPr>
          <p:nvPr>
            <p:ph type="ftr" sz="quarter" idx="3"/>
          </p:nvPr>
        </p:nvSpPr>
        <p:spPr>
          <a:xfrm>
            <a:off x="49784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rgbClr val="333333">
                    <a:tint val="75000"/>
                  </a:srgbClr>
                </a:solidFill>
                <a:latin typeface="Georgia"/>
              </a:defRPr>
            </a:lvl1pPr>
          </a:lstStyle>
          <a:p>
            <a:endParaRPr lang="en-US"/>
          </a:p>
        </p:txBody>
      </p:sp>
      <p:sp>
        <p:nvSpPr>
          <p:cNvPr id="6" name="Slide Number Placeholder 5"/>
          <p:cNvSpPr>
            <a:spLocks noGrp="1"/>
          </p:cNvSpPr>
          <p:nvPr>
            <p:ph type="sldNum" sz="quarter" idx="4"/>
          </p:nvPr>
        </p:nvSpPr>
        <p:spPr>
          <a:xfrm>
            <a:off x="91440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rgbClr val="333333">
                    <a:tint val="75000"/>
                  </a:srgbClr>
                </a:solidFill>
                <a:latin typeface="Georgia"/>
              </a:defRPr>
            </a:lvl1pPr>
          </a:lstStyle>
          <a:p>
            <a:fld id="{B0C0E2E2-1D95-49AF-904B-EF681E633E1A}" type="slidenum">
              <a:rPr lang="en-US" smtClean="0"/>
              <a:pPr/>
              <a:t>‹#›</a:t>
            </a:fld>
            <a:endParaRPr lang="en-US"/>
          </a:p>
        </p:txBody>
      </p:sp>
      <p:pic>
        <p:nvPicPr>
          <p:cNvPr id="1031" name="Picture 7"/>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 y="2698750"/>
            <a:ext cx="1341967" cy="385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0" y="0"/>
            <a:ext cx="10160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prstClr val="white"/>
                </a:solidFill>
                <a:latin typeface="Georgia"/>
              </a:rPr>
              <a:t>  </a:t>
            </a:r>
          </a:p>
        </p:txBody>
      </p:sp>
      <p:pic>
        <p:nvPicPr>
          <p:cNvPr id="1033" name="Picture 8"/>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904568" y="220663"/>
            <a:ext cx="5084233" cy="220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660886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hf sldNum="0" hdr="0" ftr="0" dt="0"/>
  <p:txStyles>
    <p:title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p:titleStyle>
    <p:bodyStyle>
      <a:lvl1pPr marL="342900" indent="-342900" algn="l" rtl="0" eaLnBrk="1" fontAlgn="base" hangingPunct="1">
        <a:spcBef>
          <a:spcPct val="20000"/>
        </a:spcBef>
        <a:spcAft>
          <a:spcPct val="0"/>
        </a:spcAft>
        <a:buClr>
          <a:srgbClr val="F79646"/>
        </a:buClr>
        <a:buFont typeface="Wingdings" pitchFamily="2" charset="2"/>
        <a:buChar char="§"/>
        <a:defRPr sz="3200" kern="1200">
          <a:solidFill>
            <a:srgbClr val="474747"/>
          </a:solidFill>
          <a:latin typeface="Georgia"/>
          <a:ea typeface="+mn-ea"/>
          <a:cs typeface="+mn-cs"/>
        </a:defRPr>
      </a:lvl1pPr>
      <a:lvl2pPr marL="647700" indent="-285750" algn="l" rtl="0" eaLnBrk="1" fontAlgn="base" hangingPunct="1">
        <a:spcBef>
          <a:spcPct val="20000"/>
        </a:spcBef>
        <a:spcAft>
          <a:spcPct val="0"/>
        </a:spcAft>
        <a:buFont typeface="Arial" charset="0"/>
        <a:buChar char="–"/>
        <a:defRPr sz="2800" kern="1200">
          <a:solidFill>
            <a:srgbClr val="474747"/>
          </a:solidFill>
          <a:latin typeface="Georgia"/>
          <a:ea typeface="+mn-ea"/>
          <a:cs typeface="+mn-cs"/>
        </a:defRPr>
      </a:lvl2pPr>
      <a:lvl3pPr marL="914400" indent="-228600" algn="l" rtl="0" eaLnBrk="1" fontAlgn="base" hangingPunct="1">
        <a:spcBef>
          <a:spcPct val="20000"/>
        </a:spcBef>
        <a:spcAft>
          <a:spcPct val="0"/>
        </a:spcAft>
        <a:buFont typeface="Arial" charset="0"/>
        <a:buChar char="•"/>
        <a:defRPr sz="2400" kern="1200">
          <a:solidFill>
            <a:srgbClr val="474747"/>
          </a:solidFill>
          <a:latin typeface="Georgia"/>
          <a:ea typeface="+mn-ea"/>
          <a:cs typeface="+mn-cs"/>
        </a:defRPr>
      </a:lvl3pPr>
      <a:lvl4pPr marL="1233488" indent="-228600" algn="l" rtl="0" eaLnBrk="1" fontAlgn="base" hangingPunct="1">
        <a:spcBef>
          <a:spcPct val="20000"/>
        </a:spcBef>
        <a:spcAft>
          <a:spcPct val="0"/>
        </a:spcAft>
        <a:buFont typeface="Arial" charset="0"/>
        <a:buChar char="–"/>
        <a:defRPr sz="2000" kern="1200">
          <a:solidFill>
            <a:srgbClr val="474747"/>
          </a:solidFill>
          <a:latin typeface="Georgia"/>
          <a:ea typeface="+mn-ea"/>
          <a:cs typeface="+mn-cs"/>
        </a:defRPr>
      </a:lvl4pPr>
      <a:lvl5pPr marL="1508125" indent="-228600" algn="l" rtl="0" eaLnBrk="1" fontAlgn="base" hangingPunct="1">
        <a:spcBef>
          <a:spcPct val="20000"/>
        </a:spcBef>
        <a:spcAft>
          <a:spcPct val="0"/>
        </a:spcAft>
        <a:buFont typeface="Arial" charset="0"/>
        <a:buChar char="»"/>
        <a:defRPr sz="2000" kern="1200">
          <a:solidFill>
            <a:srgbClr val="474747"/>
          </a:solidFill>
          <a:latin typeface="Georgi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30400" y="457200"/>
            <a:ext cx="10058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30400" y="1752600"/>
            <a:ext cx="10058400" cy="4495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304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Georgia"/>
              </a:defRPr>
            </a:lvl1pPr>
          </a:lstStyle>
          <a:p>
            <a:fld id="{9193A570-A0F6-414C-A085-3DC4201214E6}" type="datetimeFigureOut">
              <a:rPr lang="en-US" smtClean="0">
                <a:solidFill>
                  <a:srgbClr val="333333">
                    <a:tint val="75000"/>
                  </a:srgbClr>
                </a:solidFill>
              </a:rPr>
              <a:pPr/>
              <a:t>8/29/2025</a:t>
            </a:fld>
            <a:endParaRPr lang="en-US" dirty="0">
              <a:solidFill>
                <a:srgbClr val="333333">
                  <a:tint val="75000"/>
                </a:srgbClr>
              </a:solidFill>
            </a:endParaRPr>
          </a:p>
        </p:txBody>
      </p:sp>
      <p:sp>
        <p:nvSpPr>
          <p:cNvPr id="5" name="Footer Placeholder 4"/>
          <p:cNvSpPr>
            <a:spLocks noGrp="1"/>
          </p:cNvSpPr>
          <p:nvPr>
            <p:ph type="ftr" sz="quarter" idx="3"/>
          </p:nvPr>
        </p:nvSpPr>
        <p:spPr>
          <a:xfrm>
            <a:off x="49784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Georgia"/>
              </a:defRPr>
            </a:lvl1pPr>
          </a:lstStyle>
          <a:p>
            <a:endParaRPr lang="en-US" dirty="0">
              <a:solidFill>
                <a:srgbClr val="333333">
                  <a:tint val="75000"/>
                </a:srgbClr>
              </a:solidFill>
            </a:endParaRPr>
          </a:p>
        </p:txBody>
      </p:sp>
      <p:sp>
        <p:nvSpPr>
          <p:cNvPr id="6" name="Slide Number Placeholder 5"/>
          <p:cNvSpPr>
            <a:spLocks noGrp="1"/>
          </p:cNvSpPr>
          <p:nvPr>
            <p:ph type="sldNum" sz="quarter" idx="4"/>
          </p:nvPr>
        </p:nvSpPr>
        <p:spPr>
          <a:xfrm>
            <a:off x="91440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Georgia"/>
              </a:defRPr>
            </a:lvl1pPr>
          </a:lstStyle>
          <a:p>
            <a:fld id="{AB6CAF46-C7E1-44DA-81B5-1D98FDDF68FB}" type="slidenum">
              <a:rPr lang="en-US" smtClean="0">
                <a:solidFill>
                  <a:srgbClr val="333333">
                    <a:tint val="75000"/>
                  </a:srgbClr>
                </a:solidFill>
              </a:rPr>
              <a:pPr/>
              <a:t>‹#›</a:t>
            </a:fld>
            <a:endParaRPr lang="en-US" dirty="0">
              <a:solidFill>
                <a:srgbClr val="333333">
                  <a:tint val="75000"/>
                </a:srgbClr>
              </a:solidFill>
            </a:endParaRPr>
          </a:p>
        </p:txBody>
      </p:sp>
      <p:pic>
        <p:nvPicPr>
          <p:cNvPr id="8" name="Picture 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 y="2699334"/>
            <a:ext cx="1342908" cy="3853866"/>
          </a:xfrm>
          <a:prstGeom prst="rect">
            <a:avLst/>
          </a:prstGeom>
        </p:spPr>
      </p:pic>
      <p:sp>
        <p:nvSpPr>
          <p:cNvPr id="7" name="Rectangle 6"/>
          <p:cNvSpPr/>
          <p:nvPr/>
        </p:nvSpPr>
        <p:spPr>
          <a:xfrm>
            <a:off x="0" y="0"/>
            <a:ext cx="10160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904299" y="221108"/>
            <a:ext cx="5084501" cy="219476"/>
          </a:xfrm>
          <a:prstGeom prst="rect">
            <a:avLst/>
          </a:prstGeom>
        </p:spPr>
      </p:pic>
    </p:spTree>
    <p:extLst>
      <p:ext uri="{BB962C8B-B14F-4D97-AF65-F5344CB8AC3E}">
        <p14:creationId xmlns:p14="http://schemas.microsoft.com/office/powerpoint/2010/main" val="38821223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Lst>
  <p:txStyles>
    <p:titleStyle>
      <a:lvl1pPr algn="l" defTabSz="914400" rtl="0" eaLnBrk="1" latinLnBrk="0" hangingPunct="1">
        <a:spcBef>
          <a:spcPct val="0"/>
        </a:spcBef>
        <a:buNone/>
        <a:defRPr sz="4200" kern="1200">
          <a:solidFill>
            <a:schemeClr val="tx1">
              <a:lumMod val="75000"/>
              <a:lumOff val="25000"/>
            </a:schemeClr>
          </a:solidFill>
          <a:latin typeface="Georgia"/>
          <a:ea typeface="+mj-ea"/>
          <a:cs typeface="+mj-cs"/>
        </a:defRPr>
      </a:lvl1pPr>
    </p:titleStyle>
    <p:bodyStyle>
      <a:lvl1pPr marL="342900" indent="-342900" algn="l" defTabSz="914400" rtl="0" eaLnBrk="1" latinLnBrk="0" hangingPunct="1">
        <a:spcBef>
          <a:spcPct val="20000"/>
        </a:spcBef>
        <a:buClr>
          <a:schemeClr val="accent6"/>
        </a:buClr>
        <a:buFont typeface="Wingdings" charset="2"/>
        <a:buChar char="§"/>
        <a:defRPr sz="3200" kern="1200">
          <a:solidFill>
            <a:schemeClr val="tx1">
              <a:lumMod val="90000"/>
              <a:lumOff val="10000"/>
            </a:schemeClr>
          </a:solidFill>
          <a:latin typeface="Georgia"/>
          <a:ea typeface="+mn-ea"/>
          <a:cs typeface="+mn-cs"/>
        </a:defRPr>
      </a:lvl1pPr>
      <a:lvl2pPr marL="649224" indent="-285750" algn="l" defTabSz="914400" rtl="0" eaLnBrk="1" latinLnBrk="0" hangingPunct="1">
        <a:spcBef>
          <a:spcPct val="20000"/>
        </a:spcBef>
        <a:buFont typeface="Arial" pitchFamily="34" charset="0"/>
        <a:buChar char="–"/>
        <a:defRPr sz="2800" kern="1200">
          <a:solidFill>
            <a:schemeClr val="tx1">
              <a:lumMod val="90000"/>
              <a:lumOff val="10000"/>
            </a:schemeClr>
          </a:solidFill>
          <a:latin typeface="Georgia"/>
          <a:ea typeface="+mn-ea"/>
          <a:cs typeface="+mn-cs"/>
        </a:defRPr>
      </a:lvl2pPr>
      <a:lvl3pPr marL="9144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eorgia"/>
          <a:ea typeface="+mn-ea"/>
          <a:cs typeface="+mn-cs"/>
        </a:defRPr>
      </a:lvl3pPr>
      <a:lvl4pPr marL="123444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eorgia"/>
          <a:ea typeface="+mn-ea"/>
          <a:cs typeface="+mn-cs"/>
        </a:defRPr>
      </a:lvl4pPr>
      <a:lvl5pPr marL="150876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eorgi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30206"/>
            <a:ext cx="12192000" cy="527794"/>
          </a:xfrm>
          <a:prstGeom prst="rect">
            <a:avLst/>
          </a:prstGeom>
          <a:solidFill>
            <a:srgbClr val="FD6D0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1" y="6356351"/>
            <a:ext cx="174747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8/29/2025</a:t>
            </a:fld>
            <a:endParaRPr lang="en-US" dirty="0"/>
          </a:p>
        </p:txBody>
      </p:sp>
      <p:sp>
        <p:nvSpPr>
          <p:cNvPr id="5" name="Footer Placeholder 4"/>
          <p:cNvSpPr>
            <a:spLocks noGrp="1"/>
          </p:cNvSpPr>
          <p:nvPr>
            <p:ph type="ftr" sz="quarter" idx="3"/>
          </p:nvPr>
        </p:nvSpPr>
        <p:spPr>
          <a:xfrm>
            <a:off x="2357079" y="6356351"/>
            <a:ext cx="38608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6223161" y="6356351"/>
            <a:ext cx="28448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0" name="Picture 9" descr="UT_logo_RIGHT_KNOCKOUT.eps"/>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161398" y="6441968"/>
            <a:ext cx="1880492" cy="314711"/>
          </a:xfrm>
          <a:prstGeom prst="rect">
            <a:avLst/>
          </a:prstGeom>
        </p:spPr>
      </p:pic>
    </p:spTree>
    <p:extLst>
      <p:ext uri="{BB962C8B-B14F-4D97-AF65-F5344CB8AC3E}">
        <p14:creationId xmlns:p14="http://schemas.microsoft.com/office/powerpoint/2010/main" val="221388030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Lst>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Clr>
          <a:srgbClr val="FD6D08"/>
        </a:buClr>
        <a:buFont typeface="Wingdings" panose="05000000000000000000" pitchFamily="2" charset="2"/>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Clr>
          <a:srgbClr val="FD6D08"/>
        </a:buClr>
        <a:buFont typeface="Wingdings" panose="05000000000000000000" pitchFamily="2" charset="2"/>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Clr>
          <a:srgbClr val="FD6D08"/>
        </a:buClr>
        <a:buFont typeface="Wingdings" panose="05000000000000000000" pitchFamily="2" charset="2"/>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Clr>
          <a:srgbClr val="FD6D08"/>
        </a:buClr>
        <a:buFont typeface="Wingdings" panose="05000000000000000000" pitchFamily="2" charset="2"/>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Clr>
          <a:srgbClr val="FD6D08"/>
        </a:buClr>
        <a:buFont typeface="Wingdings" panose="05000000000000000000" pitchFamily="2" charset="2"/>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rinsli.com/categorical-variable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doi.org/10.1080/00150193.2020.1722012" TargetMode="External"/><Relationship Id="rId7" Type="http://schemas.openxmlformats.org/officeDocument/2006/relationships/hyperlink" Target="https://phys.org/news/2021-10-cell-life-optical-tweezers.html" TargetMode="Externa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hyperlink" Target="https://www.pointepestcontrol.net/inside-the-ant-hill/" TargetMode="External"/><Relationship Id="rId9" Type="http://schemas.openxmlformats.org/officeDocument/2006/relationships/hyperlink" Target="https://www.researchgate.net/figure/Schematic-representation-of-a-cell-20-with-organelles-delimited-or-made-of-lipid_fig5_35013328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en.wikipedia.org/wiki/Haiku"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5375" y="2155715"/>
            <a:ext cx="11020425" cy="1470025"/>
          </a:xfrm>
        </p:spPr>
        <p:txBody>
          <a:bodyPr/>
          <a:lstStyle/>
          <a:p>
            <a:r>
              <a:rPr lang="en-US" sz="4400" b="1" dirty="0">
                <a:solidFill>
                  <a:schemeClr val="accent6"/>
                </a:solidFill>
              </a:rPr>
              <a:t>Lecture 06: Representing the World, Classification, and Decision Trees</a:t>
            </a:r>
            <a:endParaRPr lang="en-US" sz="4400" dirty="0">
              <a:solidFill>
                <a:schemeClr val="accent6"/>
              </a:solidFill>
            </a:endParaRPr>
          </a:p>
        </p:txBody>
      </p:sp>
      <p:sp>
        <p:nvSpPr>
          <p:cNvPr id="3" name="Subtitle 2"/>
          <p:cNvSpPr>
            <a:spLocks noGrp="1"/>
          </p:cNvSpPr>
          <p:nvPr>
            <p:ph type="subTitle" idx="1"/>
          </p:nvPr>
        </p:nvSpPr>
        <p:spPr>
          <a:xfrm>
            <a:off x="1939972" y="4296456"/>
            <a:ext cx="9727095" cy="1074719"/>
          </a:xfrm>
        </p:spPr>
        <p:txBody>
          <a:bodyPr>
            <a:normAutofit/>
          </a:bodyPr>
          <a:lstStyle/>
          <a:p>
            <a:r>
              <a:rPr lang="en-US" dirty="0">
                <a:solidFill>
                  <a:schemeClr val="tx1"/>
                </a:solidFill>
              </a:rPr>
              <a:t>Instructor: Sergei V. Kalinin</a:t>
            </a:r>
          </a:p>
        </p:txBody>
      </p:sp>
    </p:spTree>
    <p:extLst>
      <p:ext uri="{BB962C8B-B14F-4D97-AF65-F5344CB8AC3E}">
        <p14:creationId xmlns:p14="http://schemas.microsoft.com/office/powerpoint/2010/main" val="2008185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A2180CF-729E-4268-63DE-8FE3F7BC47BE}"/>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Type of variables</a:t>
            </a:r>
          </a:p>
        </p:txBody>
      </p:sp>
      <p:pic>
        <p:nvPicPr>
          <p:cNvPr id="3074" name="Picture 2">
            <a:extLst>
              <a:ext uri="{FF2B5EF4-FFF2-40B4-BE49-F238E27FC236}">
                <a16:creationId xmlns:a16="http://schemas.microsoft.com/office/drawing/2014/main" id="{3FC7EFA8-A92C-BAA4-1591-D481D52BD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034" y="761284"/>
            <a:ext cx="6764993" cy="37848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A1DFA5-08A4-59EA-5B65-1154761828B6}"/>
              </a:ext>
            </a:extLst>
          </p:cNvPr>
          <p:cNvSpPr txBox="1"/>
          <p:nvPr/>
        </p:nvSpPr>
        <p:spPr>
          <a:xfrm>
            <a:off x="8639937" y="6096716"/>
            <a:ext cx="3552063" cy="646331"/>
          </a:xfrm>
          <a:prstGeom prst="rect">
            <a:avLst/>
          </a:prstGeom>
          <a:noFill/>
        </p:spPr>
        <p:txBody>
          <a:bodyPr wrap="square">
            <a:spAutoFit/>
          </a:bodyPr>
          <a:lstStyle/>
          <a:p>
            <a:r>
              <a:rPr lang="en-US" dirty="0">
                <a:latin typeface="Georgia" panose="02040502050405020303" pitchFamily="18" charset="0"/>
                <a:hlinkClick r:id="rId3"/>
              </a:rPr>
              <a:t>https://prinsli.com/categorical-variables/</a:t>
            </a:r>
            <a:r>
              <a:rPr lang="en-US" dirty="0">
                <a:latin typeface="Georgia" panose="02040502050405020303" pitchFamily="18" charset="0"/>
              </a:rPr>
              <a:t> </a:t>
            </a:r>
          </a:p>
        </p:txBody>
      </p:sp>
      <p:sp>
        <p:nvSpPr>
          <p:cNvPr id="6" name="TextBox 5">
            <a:extLst>
              <a:ext uri="{FF2B5EF4-FFF2-40B4-BE49-F238E27FC236}">
                <a16:creationId xmlns:a16="http://schemas.microsoft.com/office/drawing/2014/main" id="{1EC3D6E8-3F7F-C102-74E8-5FECF7769D89}"/>
              </a:ext>
            </a:extLst>
          </p:cNvPr>
          <p:cNvSpPr txBox="1"/>
          <p:nvPr/>
        </p:nvSpPr>
        <p:spPr>
          <a:xfrm>
            <a:off x="1127952" y="4588885"/>
            <a:ext cx="6764993" cy="2246769"/>
          </a:xfrm>
          <a:prstGeom prst="rect">
            <a:avLst/>
          </a:prstGeom>
          <a:noFill/>
        </p:spPr>
        <p:txBody>
          <a:bodyPr wrap="none" rtlCol="0">
            <a:spAutoFit/>
          </a:bodyPr>
          <a:lstStyle/>
          <a:p>
            <a:r>
              <a:rPr lang="en-US" sz="2000" b="1" dirty="0">
                <a:latin typeface="Georgia" panose="02040502050405020303" pitchFamily="18" charset="0"/>
              </a:rPr>
              <a:t>Nominal variable: </a:t>
            </a:r>
            <a:r>
              <a:rPr lang="en-US" sz="2000" dirty="0">
                <a:latin typeface="Georgia" panose="02040502050405020303" pitchFamily="18" charset="0"/>
              </a:rPr>
              <a:t>	no order</a:t>
            </a:r>
          </a:p>
          <a:p>
            <a:r>
              <a:rPr lang="en-US" sz="2000" dirty="0">
                <a:latin typeface="Georgia" panose="02040502050405020303" pitchFamily="18" charset="0"/>
              </a:rPr>
              <a:t>	Colors: blue, red, yellow, white</a:t>
            </a:r>
          </a:p>
          <a:p>
            <a:r>
              <a:rPr lang="en-US" sz="2000" dirty="0">
                <a:latin typeface="Georgia" panose="02040502050405020303" pitchFamily="18" charset="0"/>
              </a:rPr>
              <a:t>	Dog breed: Labrador, German shepherd, poodle </a:t>
            </a:r>
          </a:p>
          <a:p>
            <a:endParaRPr lang="en-US" sz="2000" dirty="0">
              <a:latin typeface="Georgia" panose="02040502050405020303" pitchFamily="18" charset="0"/>
            </a:endParaRPr>
          </a:p>
          <a:p>
            <a:r>
              <a:rPr lang="en-US" sz="2000" b="1" dirty="0">
                <a:latin typeface="Georgia" panose="02040502050405020303" pitchFamily="18" charset="0"/>
              </a:rPr>
              <a:t>Ordinal variable: 	</a:t>
            </a:r>
            <a:r>
              <a:rPr lang="en-US" sz="2000" dirty="0">
                <a:latin typeface="Georgia" panose="02040502050405020303" pitchFamily="18" charset="0"/>
              </a:rPr>
              <a:t>	there is order</a:t>
            </a:r>
          </a:p>
          <a:p>
            <a:r>
              <a:rPr lang="en-US" sz="2000" dirty="0">
                <a:latin typeface="Georgia" panose="02040502050405020303" pitchFamily="18" charset="0"/>
              </a:rPr>
              <a:t>	Letter grades: A, B, C, …</a:t>
            </a:r>
          </a:p>
          <a:p>
            <a:r>
              <a:rPr lang="en-US" sz="2000" dirty="0">
                <a:latin typeface="Georgia" panose="02040502050405020303" pitchFamily="18" charset="0"/>
              </a:rPr>
              <a:t>	Severity of the software bug: mild, serious, critical</a:t>
            </a:r>
          </a:p>
        </p:txBody>
      </p:sp>
    </p:spTree>
    <p:extLst>
      <p:ext uri="{BB962C8B-B14F-4D97-AF65-F5344CB8AC3E}">
        <p14:creationId xmlns:p14="http://schemas.microsoft.com/office/powerpoint/2010/main" val="2617780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4817F86-062D-C398-5472-0032B66382AC}"/>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We have got the data… Now what?</a:t>
            </a:r>
          </a:p>
        </p:txBody>
      </p:sp>
      <p:sp>
        <p:nvSpPr>
          <p:cNvPr id="7" name="TextBox 6">
            <a:extLst>
              <a:ext uri="{FF2B5EF4-FFF2-40B4-BE49-F238E27FC236}">
                <a16:creationId xmlns:a16="http://schemas.microsoft.com/office/drawing/2014/main" id="{3F013BA3-3A7F-C645-C9F3-2B8D06F9CA5A}"/>
              </a:ext>
            </a:extLst>
          </p:cNvPr>
          <p:cNvSpPr txBox="1"/>
          <p:nvPr/>
        </p:nvSpPr>
        <p:spPr>
          <a:xfrm>
            <a:off x="1357312" y="1354812"/>
            <a:ext cx="9920288" cy="341632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Georgia" panose="02040502050405020303" pitchFamily="18" charset="0"/>
              </a:rPr>
              <a:t>Classification is the process of identifying and grouping objects or ideas into predetermined categories. </a:t>
            </a: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r>
              <a:rPr lang="en-US" sz="2400" dirty="0">
                <a:latin typeface="Georgia" panose="02040502050405020303" pitchFamily="18" charset="0"/>
              </a:rPr>
              <a:t>In data management, classification enables the separation and sorting of data according to set requirements for various business or personal objectives.</a:t>
            </a: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r>
              <a:rPr lang="en-US" sz="2400" dirty="0">
                <a:latin typeface="Georgia" panose="02040502050405020303" pitchFamily="18" charset="0"/>
              </a:rPr>
              <a:t>In machine learning (ML), classification is used in predictive modeling to assign input data with a class label. </a:t>
            </a:r>
          </a:p>
        </p:txBody>
      </p:sp>
      <p:sp>
        <p:nvSpPr>
          <p:cNvPr id="13" name="TextBox 12">
            <a:extLst>
              <a:ext uri="{FF2B5EF4-FFF2-40B4-BE49-F238E27FC236}">
                <a16:creationId xmlns:a16="http://schemas.microsoft.com/office/drawing/2014/main" id="{0E81912E-ACE4-ED48-DABA-68DE4246BC7E}"/>
              </a:ext>
            </a:extLst>
          </p:cNvPr>
          <p:cNvSpPr txBox="1"/>
          <p:nvPr/>
        </p:nvSpPr>
        <p:spPr>
          <a:xfrm>
            <a:off x="6096000" y="6373296"/>
            <a:ext cx="6096000" cy="369332"/>
          </a:xfrm>
          <a:prstGeom prst="rect">
            <a:avLst/>
          </a:prstGeom>
          <a:noFill/>
        </p:spPr>
        <p:txBody>
          <a:bodyPr wrap="square">
            <a:spAutoFit/>
          </a:bodyPr>
          <a:lstStyle/>
          <a:p>
            <a:r>
              <a:rPr lang="en-US" dirty="0"/>
              <a:t>https://www.techopedia.com/definition/13779/classification</a:t>
            </a:r>
          </a:p>
        </p:txBody>
      </p:sp>
    </p:spTree>
    <p:extLst>
      <p:ext uri="{BB962C8B-B14F-4D97-AF65-F5344CB8AC3E}">
        <p14:creationId xmlns:p14="http://schemas.microsoft.com/office/powerpoint/2010/main" val="3083476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013BA3-3A7F-C645-C9F3-2B8D06F9CA5A}"/>
              </a:ext>
            </a:extLst>
          </p:cNvPr>
          <p:cNvSpPr txBox="1"/>
          <p:nvPr/>
        </p:nvSpPr>
        <p:spPr>
          <a:xfrm>
            <a:off x="1063752" y="740985"/>
            <a:ext cx="10924032" cy="5632311"/>
          </a:xfrm>
          <a:prstGeom prst="rect">
            <a:avLst/>
          </a:prstGeom>
          <a:noFill/>
        </p:spPr>
        <p:txBody>
          <a:bodyPr wrap="square">
            <a:spAutoFit/>
          </a:bodyPr>
          <a:lstStyle/>
          <a:p>
            <a:pPr marL="342900" indent="-342900" algn="just">
              <a:buFont typeface="Arial" panose="020B0604020202020204" pitchFamily="34" charset="0"/>
              <a:buChar char="•"/>
            </a:pPr>
            <a:r>
              <a:rPr lang="en-US" sz="2400" b="1" dirty="0">
                <a:solidFill>
                  <a:srgbClr val="0000FF"/>
                </a:solidFill>
                <a:latin typeface="Georgia" panose="02040502050405020303" pitchFamily="18" charset="0"/>
              </a:rPr>
              <a:t>Classification</a:t>
            </a:r>
            <a:r>
              <a:rPr lang="en-US" sz="2400" dirty="0">
                <a:latin typeface="Georgia" panose="02040502050405020303" pitchFamily="18" charset="0"/>
              </a:rPr>
              <a:t> is the process of identifying and grouping objects or ideas into predetermined categories</a:t>
            </a:r>
          </a:p>
          <a:p>
            <a:pPr marL="342900" indent="-342900" algn="just">
              <a:buFont typeface="Arial" panose="020B0604020202020204" pitchFamily="34" charset="0"/>
              <a:buChar char="•"/>
            </a:pPr>
            <a:endParaRPr lang="en-US" sz="2400" dirty="0">
              <a:latin typeface="Georgia" panose="02040502050405020303" pitchFamily="18" charset="0"/>
            </a:endParaRPr>
          </a:p>
          <a:p>
            <a:pPr marL="342900" indent="-342900" algn="just">
              <a:buFont typeface="Arial" panose="020B0604020202020204" pitchFamily="34" charset="0"/>
              <a:buChar char="•"/>
            </a:pPr>
            <a:r>
              <a:rPr lang="en-US" sz="2400" b="1" dirty="0">
                <a:solidFill>
                  <a:srgbClr val="FF0000"/>
                </a:solidFill>
                <a:latin typeface="Georgia" panose="02040502050405020303" pitchFamily="18" charset="0"/>
              </a:rPr>
              <a:t>Classifiers</a:t>
            </a:r>
            <a:r>
              <a:rPr lang="en-US" sz="2400" dirty="0">
                <a:latin typeface="Georgia" panose="02040502050405020303" pitchFamily="18" charset="0"/>
              </a:rPr>
              <a:t> are the algorithms or models used to perform this task, assigning items to their appropriate categories based on learned patterns or rules</a:t>
            </a:r>
          </a:p>
          <a:p>
            <a:pPr marL="342900" indent="-342900" algn="just">
              <a:buFont typeface="Arial" panose="020B0604020202020204" pitchFamily="34" charset="0"/>
              <a:buChar char="•"/>
            </a:pPr>
            <a:endParaRPr lang="en-US" sz="2400" dirty="0">
              <a:latin typeface="Georgia" panose="02040502050405020303" pitchFamily="18" charset="0"/>
            </a:endParaRPr>
          </a:p>
          <a:p>
            <a:pPr marL="342900" indent="-342900" algn="just">
              <a:buFont typeface="Arial" panose="020B0604020202020204" pitchFamily="34" charset="0"/>
              <a:buChar char="•"/>
            </a:pPr>
            <a:r>
              <a:rPr lang="en-US" sz="2400" dirty="0">
                <a:latin typeface="Georgia" panose="02040502050405020303" pitchFamily="18" charset="0"/>
              </a:rPr>
              <a:t>These </a:t>
            </a:r>
            <a:r>
              <a:rPr lang="en-US" sz="2400" b="1" dirty="0">
                <a:solidFill>
                  <a:srgbClr val="008000"/>
                </a:solidFill>
                <a:latin typeface="Georgia" panose="02040502050405020303" pitchFamily="18" charset="0"/>
              </a:rPr>
              <a:t>patterns or rules </a:t>
            </a:r>
            <a:r>
              <a:rPr lang="en-US" sz="2400" dirty="0">
                <a:latin typeface="Georgia" panose="02040502050405020303" pitchFamily="18" charset="0"/>
              </a:rPr>
              <a:t>can be learned from </a:t>
            </a:r>
            <a:r>
              <a:rPr lang="en-US" sz="2400" b="1" dirty="0">
                <a:latin typeface="Georgia" panose="02040502050405020303" pitchFamily="18" charset="0"/>
              </a:rPr>
              <a:t>data</a:t>
            </a:r>
            <a:r>
              <a:rPr lang="en-US" sz="2400" dirty="0">
                <a:latin typeface="Georgia" panose="02040502050405020303" pitchFamily="18" charset="0"/>
              </a:rPr>
              <a:t>, or they may be derived from </a:t>
            </a:r>
            <a:r>
              <a:rPr lang="en-US" sz="2400" b="1" dirty="0">
                <a:latin typeface="Georgia" panose="02040502050405020303" pitchFamily="18" charset="0"/>
              </a:rPr>
              <a:t>domain knowledge</a:t>
            </a:r>
            <a:r>
              <a:rPr lang="en-US" sz="2400" dirty="0">
                <a:latin typeface="Georgia" panose="02040502050405020303" pitchFamily="18" charset="0"/>
              </a:rPr>
              <a:t>, </a:t>
            </a:r>
            <a:r>
              <a:rPr lang="en-US" sz="2400" b="1" dirty="0">
                <a:latin typeface="Georgia" panose="02040502050405020303" pitchFamily="18" charset="0"/>
              </a:rPr>
              <a:t>expert input</a:t>
            </a:r>
            <a:r>
              <a:rPr lang="en-US" sz="2400" dirty="0">
                <a:latin typeface="Georgia" panose="02040502050405020303" pitchFamily="18" charset="0"/>
              </a:rPr>
              <a:t>, or pre-existing </a:t>
            </a:r>
            <a:r>
              <a:rPr lang="en-US" sz="2400" b="1" dirty="0">
                <a:latin typeface="Georgia" panose="02040502050405020303" pitchFamily="18" charset="0"/>
              </a:rPr>
              <a:t>theoretical frameworks</a:t>
            </a:r>
            <a:endParaRPr lang="en-US" sz="2400" dirty="0">
              <a:latin typeface="Georgia" panose="02040502050405020303" pitchFamily="18" charset="0"/>
            </a:endParaRPr>
          </a:p>
          <a:p>
            <a:pPr marL="342900" indent="-342900" algn="just">
              <a:buFont typeface="Arial" panose="020B0604020202020204" pitchFamily="34" charset="0"/>
              <a:buChar char="•"/>
            </a:pPr>
            <a:endParaRPr lang="en-US" sz="2400" dirty="0">
              <a:latin typeface="Georgia" panose="02040502050405020303" pitchFamily="18" charset="0"/>
            </a:endParaRPr>
          </a:p>
          <a:p>
            <a:pPr marL="342900" indent="-342900" algn="just">
              <a:buFont typeface="Arial" panose="020B0604020202020204" pitchFamily="34" charset="0"/>
              <a:buChar char="•"/>
            </a:pPr>
            <a:r>
              <a:rPr lang="en-US" sz="2400" b="1" dirty="0">
                <a:solidFill>
                  <a:srgbClr val="EF6D25"/>
                </a:solidFill>
                <a:latin typeface="Georgia" panose="02040502050405020303" pitchFamily="18" charset="0"/>
              </a:rPr>
              <a:t>Decision trees </a:t>
            </a:r>
            <a:r>
              <a:rPr lang="en-US" sz="2400" dirty="0">
                <a:latin typeface="Georgia" panose="02040502050405020303" pitchFamily="18" charset="0"/>
              </a:rPr>
              <a:t>are a type of classifier that uses a tree-like model of decisions and their possible consequences, where each internal node represents a test on a feature, each branch represents the outcome of that test, and each leaf node represents a class label</a:t>
            </a:r>
          </a:p>
        </p:txBody>
      </p:sp>
      <p:sp>
        <p:nvSpPr>
          <p:cNvPr id="13" name="TextBox 12">
            <a:extLst>
              <a:ext uri="{FF2B5EF4-FFF2-40B4-BE49-F238E27FC236}">
                <a16:creationId xmlns:a16="http://schemas.microsoft.com/office/drawing/2014/main" id="{0E81912E-ACE4-ED48-DABA-68DE4246BC7E}"/>
              </a:ext>
            </a:extLst>
          </p:cNvPr>
          <p:cNvSpPr txBox="1"/>
          <p:nvPr/>
        </p:nvSpPr>
        <p:spPr>
          <a:xfrm>
            <a:off x="6096000" y="6373296"/>
            <a:ext cx="6096000" cy="369332"/>
          </a:xfrm>
          <a:prstGeom prst="rect">
            <a:avLst/>
          </a:prstGeom>
          <a:noFill/>
        </p:spPr>
        <p:txBody>
          <a:bodyPr wrap="square">
            <a:spAutoFit/>
          </a:bodyPr>
          <a:lstStyle/>
          <a:p>
            <a:r>
              <a:rPr lang="en-US" dirty="0"/>
              <a:t>https://www.techopedia.com/definition/13779/classification</a:t>
            </a:r>
          </a:p>
        </p:txBody>
      </p:sp>
    </p:spTree>
    <p:extLst>
      <p:ext uri="{BB962C8B-B14F-4D97-AF65-F5344CB8AC3E}">
        <p14:creationId xmlns:p14="http://schemas.microsoft.com/office/powerpoint/2010/main" val="113183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1BAC6A-FA00-BA95-D558-0AC642E4363D}"/>
              </a:ext>
            </a:extLst>
          </p:cNvPr>
          <p:cNvSpPr txBox="1"/>
          <p:nvPr/>
        </p:nvSpPr>
        <p:spPr>
          <a:xfrm>
            <a:off x="1235392" y="965904"/>
            <a:ext cx="10090467" cy="4641720"/>
          </a:xfrm>
          <a:prstGeom prst="rect">
            <a:avLst/>
          </a:prstGeom>
          <a:noFill/>
        </p:spPr>
        <p:txBody>
          <a:bodyPr wrap="square">
            <a:spAutoFit/>
          </a:bodyPr>
          <a:lstStyle/>
          <a:p>
            <a:pPr algn="l">
              <a:lnSpc>
                <a:spcPct val="150000"/>
              </a:lnSpc>
              <a:buFont typeface="+mj-lt"/>
              <a:buAutoNum type="arabicPeriod"/>
            </a:pPr>
            <a:r>
              <a:rPr lang="en-US" sz="2400" b="0" i="0" dirty="0">
                <a:effectLst/>
                <a:latin typeface="Georgia" panose="02040502050405020303" pitchFamily="18" charset="0"/>
              </a:rPr>
              <a:t> Selecting features and collecting labeled training examples</a:t>
            </a:r>
          </a:p>
          <a:p>
            <a:pPr algn="l">
              <a:lnSpc>
                <a:spcPct val="150000"/>
              </a:lnSpc>
              <a:buFont typeface="+mj-lt"/>
              <a:buAutoNum type="arabicPeriod"/>
            </a:pPr>
            <a:r>
              <a:rPr lang="en-US" sz="2400" b="0" i="0" dirty="0">
                <a:effectLst/>
                <a:latin typeface="Georgia" panose="02040502050405020303" pitchFamily="18" charset="0"/>
              </a:rPr>
              <a:t> Choosing a performance metric</a:t>
            </a:r>
          </a:p>
          <a:p>
            <a:pPr algn="l">
              <a:lnSpc>
                <a:spcPct val="150000"/>
              </a:lnSpc>
              <a:buFont typeface="+mj-lt"/>
              <a:buAutoNum type="arabicPeriod"/>
            </a:pPr>
            <a:r>
              <a:rPr lang="en-US" sz="2400" b="0" i="0" dirty="0">
                <a:effectLst/>
                <a:latin typeface="Georgia" panose="02040502050405020303" pitchFamily="18" charset="0"/>
              </a:rPr>
              <a:t> Choosing a learning algorithm and training a model</a:t>
            </a:r>
          </a:p>
          <a:p>
            <a:pPr marL="800100" lvl="1" indent="-342900">
              <a:lnSpc>
                <a:spcPct val="150000"/>
              </a:lnSpc>
              <a:buFont typeface="Courier New" panose="02070309020205020404" pitchFamily="49" charset="0"/>
              <a:buChar char="o"/>
            </a:pPr>
            <a:r>
              <a:rPr lang="en-US" sz="2000" dirty="0">
                <a:latin typeface="Georgia" panose="02040502050405020303" pitchFamily="18" charset="0"/>
              </a:rPr>
              <a:t>Can we understand how it works?</a:t>
            </a:r>
          </a:p>
          <a:p>
            <a:pPr marL="800100" lvl="1" indent="-342900">
              <a:lnSpc>
                <a:spcPct val="150000"/>
              </a:lnSpc>
              <a:buFont typeface="Courier New" panose="02070309020205020404" pitchFamily="49" charset="0"/>
              <a:buChar char="o"/>
            </a:pPr>
            <a:r>
              <a:rPr lang="en-US" sz="2000" b="0" i="0" dirty="0">
                <a:effectLst/>
                <a:latin typeface="Georgia" panose="02040502050405020303" pitchFamily="18" charset="0"/>
              </a:rPr>
              <a:t>Does it have any hyperparameters</a:t>
            </a:r>
          </a:p>
          <a:p>
            <a:pPr marL="800100" lvl="1" indent="-342900">
              <a:lnSpc>
                <a:spcPct val="150000"/>
              </a:lnSpc>
              <a:buFont typeface="Courier New" panose="02070309020205020404" pitchFamily="49" charset="0"/>
              <a:buChar char="o"/>
            </a:pPr>
            <a:r>
              <a:rPr lang="en-US" sz="2000" dirty="0">
                <a:latin typeface="Georgia" panose="02040502050405020303" pitchFamily="18" charset="0"/>
              </a:rPr>
              <a:t>How well does it generalize to new data?</a:t>
            </a:r>
          </a:p>
          <a:p>
            <a:pPr marL="800100" lvl="1" indent="-342900">
              <a:lnSpc>
                <a:spcPct val="150000"/>
              </a:lnSpc>
              <a:buFont typeface="Courier New" panose="02070309020205020404" pitchFamily="49" charset="0"/>
              <a:buChar char="o"/>
            </a:pPr>
            <a:r>
              <a:rPr lang="en-US" sz="2000" b="0" i="0" dirty="0">
                <a:effectLst/>
                <a:latin typeface="Georgia" panose="02040502050405020303" pitchFamily="18" charset="0"/>
              </a:rPr>
              <a:t>How expensive is it?</a:t>
            </a:r>
            <a:endParaRPr lang="en-US" sz="2400" b="0" i="0" dirty="0">
              <a:effectLst/>
              <a:latin typeface="Georgia" panose="02040502050405020303" pitchFamily="18" charset="0"/>
            </a:endParaRPr>
          </a:p>
          <a:p>
            <a:pPr algn="l">
              <a:lnSpc>
                <a:spcPct val="150000"/>
              </a:lnSpc>
              <a:buFont typeface="+mj-lt"/>
              <a:buAutoNum type="arabicPeriod"/>
            </a:pPr>
            <a:r>
              <a:rPr lang="en-US" sz="2400" b="0" i="0" dirty="0">
                <a:effectLst/>
                <a:latin typeface="Georgia" panose="02040502050405020303" pitchFamily="18" charset="0"/>
              </a:rPr>
              <a:t> Evaluating the performance of the model</a:t>
            </a:r>
          </a:p>
          <a:p>
            <a:pPr algn="l">
              <a:lnSpc>
                <a:spcPct val="150000"/>
              </a:lnSpc>
              <a:buFont typeface="+mj-lt"/>
              <a:buAutoNum type="arabicPeriod"/>
            </a:pPr>
            <a:r>
              <a:rPr lang="en-US" sz="2400" b="0" i="0" dirty="0">
                <a:effectLst/>
                <a:latin typeface="Georgia" panose="02040502050405020303" pitchFamily="18" charset="0"/>
              </a:rPr>
              <a:t> Changing the settings of the algorithm and tuning the model.</a:t>
            </a:r>
          </a:p>
        </p:txBody>
      </p:sp>
      <p:sp>
        <p:nvSpPr>
          <p:cNvPr id="7" name="Title 1">
            <a:extLst>
              <a:ext uri="{FF2B5EF4-FFF2-40B4-BE49-F238E27FC236}">
                <a16:creationId xmlns:a16="http://schemas.microsoft.com/office/drawing/2014/main" id="{23DB3017-4AE7-0E0A-25CC-D623170417B0}"/>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Classification Workflow</a:t>
            </a:r>
          </a:p>
        </p:txBody>
      </p:sp>
      <p:sp>
        <p:nvSpPr>
          <p:cNvPr id="8" name="TextBox 7">
            <a:extLst>
              <a:ext uri="{FF2B5EF4-FFF2-40B4-BE49-F238E27FC236}">
                <a16:creationId xmlns:a16="http://schemas.microsoft.com/office/drawing/2014/main" id="{DD89DA0E-F590-2199-88FA-080F2C48A188}"/>
              </a:ext>
            </a:extLst>
          </p:cNvPr>
          <p:cNvSpPr txBox="1"/>
          <p:nvPr/>
        </p:nvSpPr>
        <p:spPr>
          <a:xfrm>
            <a:off x="1149667" y="6380164"/>
            <a:ext cx="10420350" cy="369332"/>
          </a:xfrm>
          <a:prstGeom prst="rect">
            <a:avLst/>
          </a:prstGeom>
          <a:noFill/>
        </p:spPr>
        <p:txBody>
          <a:bodyPr wrap="square" rtlCol="0">
            <a:spAutoFit/>
          </a:bodyPr>
          <a:lstStyle/>
          <a:p>
            <a:r>
              <a:rPr lang="en-US" dirty="0">
                <a:latin typeface="Georgia" panose="02040502050405020303" pitchFamily="18" charset="0"/>
              </a:rPr>
              <a:t>From S. </a:t>
            </a:r>
            <a:r>
              <a:rPr lang="en-US" dirty="0" err="1">
                <a:latin typeface="Georgia" panose="02040502050405020303" pitchFamily="18" charset="0"/>
              </a:rPr>
              <a:t>Raschka</a:t>
            </a:r>
            <a:r>
              <a:rPr lang="en-US" dirty="0">
                <a:latin typeface="Georgia" panose="02040502050405020303" pitchFamily="18" charset="0"/>
              </a:rPr>
              <a:t>, </a:t>
            </a:r>
            <a:r>
              <a:rPr lang="en-US" b="0" i="0" dirty="0">
                <a:solidFill>
                  <a:srgbClr val="202020"/>
                </a:solidFill>
                <a:effectLst/>
                <a:latin typeface="Georgia" panose="02040502050405020303" pitchFamily="18" charset="0"/>
              </a:rPr>
              <a:t>Machine Learning with </a:t>
            </a:r>
            <a:r>
              <a:rPr lang="en-US" b="0" i="0" dirty="0" err="1">
                <a:solidFill>
                  <a:srgbClr val="202020"/>
                </a:solidFill>
                <a:effectLst/>
                <a:latin typeface="Georgia" panose="02040502050405020303" pitchFamily="18" charset="0"/>
              </a:rPr>
              <a:t>PyTorch</a:t>
            </a:r>
            <a:r>
              <a:rPr lang="en-US" b="0" i="0" dirty="0">
                <a:solidFill>
                  <a:srgbClr val="202020"/>
                </a:solidFill>
                <a:effectLst/>
                <a:latin typeface="Georgia" panose="02040502050405020303" pitchFamily="18" charset="0"/>
              </a:rPr>
              <a:t> and Scikit-Learn</a:t>
            </a:r>
          </a:p>
        </p:txBody>
      </p:sp>
    </p:spTree>
    <p:extLst>
      <p:ext uri="{BB962C8B-B14F-4D97-AF65-F5344CB8AC3E}">
        <p14:creationId xmlns:p14="http://schemas.microsoft.com/office/powerpoint/2010/main" val="251620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854C8B-199F-9E19-25DE-82D8C2BCC0C2}"/>
              </a:ext>
            </a:extLst>
          </p:cNvPr>
          <p:cNvSpPr txBox="1"/>
          <p:nvPr/>
        </p:nvSpPr>
        <p:spPr>
          <a:xfrm>
            <a:off x="1149667" y="1827847"/>
            <a:ext cx="10609362" cy="3046988"/>
          </a:xfrm>
          <a:prstGeom prst="rect">
            <a:avLst/>
          </a:prstGeom>
          <a:noFill/>
        </p:spPr>
        <p:txBody>
          <a:bodyPr wrap="square">
            <a:spAutoFit/>
          </a:bodyPr>
          <a:lstStyle/>
          <a:p>
            <a:pPr algn="just"/>
            <a:r>
              <a:rPr lang="en-US" sz="2400" b="0" i="0" dirty="0">
                <a:effectLst/>
                <a:latin typeface="Georgia" panose="02040502050405020303" pitchFamily="18" charset="0"/>
              </a:rPr>
              <a:t>Choosing an appropriate classification algorithm for a particular problem task requires practice and experience; each algorithm has its own quirks and is based on certain assumptions. </a:t>
            </a:r>
          </a:p>
          <a:p>
            <a:pPr algn="just"/>
            <a:endParaRPr lang="en-US" sz="2400" dirty="0">
              <a:latin typeface="Georgia" panose="02040502050405020303" pitchFamily="18" charset="0"/>
            </a:endParaRPr>
          </a:p>
          <a:p>
            <a:pPr algn="just"/>
            <a:r>
              <a:rPr lang="en-US" sz="2400" b="0" i="0" dirty="0">
                <a:effectLst/>
                <a:latin typeface="Georgia" panose="02040502050405020303" pitchFamily="18" charset="0"/>
              </a:rPr>
              <a:t>To paraphrase the </a:t>
            </a:r>
            <a:r>
              <a:rPr lang="en-US" sz="2400" b="1" i="0" dirty="0">
                <a:effectLst/>
                <a:latin typeface="Georgia" panose="02040502050405020303" pitchFamily="18" charset="0"/>
              </a:rPr>
              <a:t>no free lunch theorem</a:t>
            </a:r>
            <a:r>
              <a:rPr lang="en-US" sz="2400" b="0" i="0" dirty="0">
                <a:effectLst/>
                <a:latin typeface="Georgia" panose="02040502050405020303" pitchFamily="18" charset="0"/>
              </a:rPr>
              <a:t> by David H. Wolpert, no single classifier works best across all possible scenarios (</a:t>
            </a:r>
            <a:r>
              <a:rPr lang="en-US" sz="2400" b="0" i="1" dirty="0">
                <a:effectLst/>
                <a:latin typeface="Georgia" panose="02040502050405020303" pitchFamily="18" charset="0"/>
              </a:rPr>
              <a:t>The Lack of A Priori Distinctions Between Learning Algorithms</a:t>
            </a:r>
            <a:r>
              <a:rPr lang="en-US" sz="2400" b="0" i="0" dirty="0">
                <a:effectLst/>
                <a:latin typeface="Georgia" panose="02040502050405020303" pitchFamily="18" charset="0"/>
              </a:rPr>
              <a:t>, </a:t>
            </a:r>
            <a:r>
              <a:rPr lang="en-US" sz="2400" b="0" i="1" dirty="0">
                <a:effectLst/>
                <a:latin typeface="Georgia" panose="02040502050405020303" pitchFamily="18" charset="0"/>
              </a:rPr>
              <a:t>Wolpert, David H</a:t>
            </a:r>
            <a:r>
              <a:rPr lang="en-US" sz="2400" b="0" i="0" dirty="0">
                <a:effectLst/>
                <a:latin typeface="Georgia" panose="02040502050405020303" pitchFamily="18" charset="0"/>
              </a:rPr>
              <a:t>, </a:t>
            </a:r>
            <a:r>
              <a:rPr lang="en-US" sz="2400" b="0" i="1" dirty="0">
                <a:effectLst/>
                <a:latin typeface="Georgia" panose="02040502050405020303" pitchFamily="18" charset="0"/>
              </a:rPr>
              <a:t>Neural Computation 8.7</a:t>
            </a:r>
            <a:r>
              <a:rPr lang="en-US" sz="2400" b="0" i="0" dirty="0">
                <a:effectLst/>
                <a:latin typeface="Georgia" panose="02040502050405020303" pitchFamily="18" charset="0"/>
              </a:rPr>
              <a:t> (1996): 1341-1390). </a:t>
            </a:r>
            <a:endParaRPr lang="en-US" sz="2400" dirty="0">
              <a:latin typeface="Georgia" panose="02040502050405020303" pitchFamily="18" charset="0"/>
            </a:endParaRPr>
          </a:p>
        </p:txBody>
      </p:sp>
      <p:sp>
        <p:nvSpPr>
          <p:cNvPr id="4" name="Title 1">
            <a:extLst>
              <a:ext uri="{FF2B5EF4-FFF2-40B4-BE49-F238E27FC236}">
                <a16:creationId xmlns:a16="http://schemas.microsoft.com/office/drawing/2014/main" id="{0DF66BC2-D414-FBE1-5045-86F8C55641D8}"/>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There are many classifiers:</a:t>
            </a:r>
          </a:p>
        </p:txBody>
      </p:sp>
      <p:sp>
        <p:nvSpPr>
          <p:cNvPr id="5" name="TextBox 4">
            <a:extLst>
              <a:ext uri="{FF2B5EF4-FFF2-40B4-BE49-F238E27FC236}">
                <a16:creationId xmlns:a16="http://schemas.microsoft.com/office/drawing/2014/main" id="{C8509DF7-B561-1064-9CED-ACDBC2AC41AE}"/>
              </a:ext>
            </a:extLst>
          </p:cNvPr>
          <p:cNvSpPr txBox="1"/>
          <p:nvPr/>
        </p:nvSpPr>
        <p:spPr>
          <a:xfrm>
            <a:off x="1149667" y="6380164"/>
            <a:ext cx="10420350" cy="369332"/>
          </a:xfrm>
          <a:prstGeom prst="rect">
            <a:avLst/>
          </a:prstGeom>
          <a:noFill/>
        </p:spPr>
        <p:txBody>
          <a:bodyPr wrap="square" rtlCol="0">
            <a:spAutoFit/>
          </a:bodyPr>
          <a:lstStyle/>
          <a:p>
            <a:r>
              <a:rPr lang="en-US" dirty="0">
                <a:latin typeface="Georgia" panose="02040502050405020303" pitchFamily="18" charset="0"/>
              </a:rPr>
              <a:t>From S. </a:t>
            </a:r>
            <a:r>
              <a:rPr lang="en-US" dirty="0" err="1">
                <a:latin typeface="Georgia" panose="02040502050405020303" pitchFamily="18" charset="0"/>
              </a:rPr>
              <a:t>Raschka</a:t>
            </a:r>
            <a:r>
              <a:rPr lang="en-US" dirty="0">
                <a:latin typeface="Georgia" panose="02040502050405020303" pitchFamily="18" charset="0"/>
              </a:rPr>
              <a:t>, </a:t>
            </a:r>
            <a:r>
              <a:rPr lang="en-US" b="0" i="0" dirty="0">
                <a:solidFill>
                  <a:srgbClr val="202020"/>
                </a:solidFill>
                <a:effectLst/>
                <a:latin typeface="Georgia" panose="02040502050405020303" pitchFamily="18" charset="0"/>
              </a:rPr>
              <a:t>Machine Learning with </a:t>
            </a:r>
            <a:r>
              <a:rPr lang="en-US" b="0" i="0" dirty="0" err="1">
                <a:solidFill>
                  <a:srgbClr val="202020"/>
                </a:solidFill>
                <a:effectLst/>
                <a:latin typeface="Georgia" panose="02040502050405020303" pitchFamily="18" charset="0"/>
              </a:rPr>
              <a:t>PyTorch</a:t>
            </a:r>
            <a:r>
              <a:rPr lang="en-US" b="0" i="0" dirty="0">
                <a:solidFill>
                  <a:srgbClr val="202020"/>
                </a:solidFill>
                <a:effectLst/>
                <a:latin typeface="Georgia" panose="02040502050405020303" pitchFamily="18" charset="0"/>
              </a:rPr>
              <a:t> and Scikit-Learn</a:t>
            </a:r>
          </a:p>
        </p:txBody>
      </p:sp>
    </p:spTree>
    <p:extLst>
      <p:ext uri="{BB962C8B-B14F-4D97-AF65-F5344CB8AC3E}">
        <p14:creationId xmlns:p14="http://schemas.microsoft.com/office/powerpoint/2010/main" val="2794486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F5E01A-484A-439C-0EF1-A5B1285E56E8}"/>
              </a:ext>
            </a:extLst>
          </p:cNvPr>
          <p:cNvPicPr>
            <a:picLocks noChangeAspect="1"/>
          </p:cNvPicPr>
          <p:nvPr/>
        </p:nvPicPr>
        <p:blipFill rotWithShape="1">
          <a:blip r:embed="rId2"/>
          <a:srcRect l="15469" t="19722" r="6797" b="6388"/>
          <a:stretch/>
        </p:blipFill>
        <p:spPr>
          <a:xfrm>
            <a:off x="-447675" y="0"/>
            <a:ext cx="12896850" cy="6895602"/>
          </a:xfrm>
          <a:prstGeom prst="rect">
            <a:avLst/>
          </a:prstGeom>
        </p:spPr>
      </p:pic>
    </p:spTree>
    <p:extLst>
      <p:ext uri="{BB962C8B-B14F-4D97-AF65-F5344CB8AC3E}">
        <p14:creationId xmlns:p14="http://schemas.microsoft.com/office/powerpoint/2010/main" val="1274089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C2F299-0458-51D0-3D9C-2FFDC6CCC6D1}"/>
              </a:ext>
            </a:extLst>
          </p:cNvPr>
          <p:cNvSpPr txBox="1"/>
          <p:nvPr/>
        </p:nvSpPr>
        <p:spPr>
          <a:xfrm>
            <a:off x="1228725" y="949523"/>
            <a:ext cx="7353300" cy="5262979"/>
          </a:xfrm>
          <a:prstGeom prst="rect">
            <a:avLst/>
          </a:prstGeom>
          <a:noFill/>
        </p:spPr>
        <p:txBody>
          <a:bodyPr wrap="square" rtlCol="0">
            <a:spAutoFit/>
          </a:bodyPr>
          <a:lstStyle/>
          <a:p>
            <a:pPr marL="342900" indent="-342900">
              <a:buFont typeface="+mj-lt"/>
              <a:buAutoNum type="arabicPeriod"/>
            </a:pPr>
            <a:r>
              <a:rPr lang="en-US" sz="2400" dirty="0">
                <a:latin typeface="Georgia" panose="02040502050405020303" pitchFamily="18" charset="0"/>
              </a:rPr>
              <a:t>Is your character a </a:t>
            </a:r>
            <a:r>
              <a:rPr lang="en-US" sz="2400" dirty="0" err="1">
                <a:latin typeface="Georgia" panose="02040502050405020303" pitchFamily="18" charset="0"/>
              </a:rPr>
              <a:t>pokemon</a:t>
            </a:r>
            <a:r>
              <a:rPr lang="en-US" sz="2400" dirty="0">
                <a:latin typeface="Georgia" panose="02040502050405020303" pitchFamily="18" charset="0"/>
              </a:rPr>
              <a:t>: No</a:t>
            </a:r>
          </a:p>
          <a:p>
            <a:pPr marL="342900" indent="-342900">
              <a:buFont typeface="+mj-lt"/>
              <a:buAutoNum type="arabicPeriod"/>
            </a:pPr>
            <a:r>
              <a:rPr lang="en-US" sz="2400" dirty="0">
                <a:latin typeface="Georgia" panose="02040502050405020303" pitchFamily="18" charset="0"/>
              </a:rPr>
              <a:t>Does your character have legs: Yes</a:t>
            </a:r>
          </a:p>
          <a:p>
            <a:pPr marL="342900" indent="-342900">
              <a:buFont typeface="+mj-lt"/>
              <a:buAutoNum type="arabicPeriod"/>
            </a:pPr>
            <a:r>
              <a:rPr lang="en-US" sz="2400" dirty="0">
                <a:latin typeface="Georgia" panose="02040502050405020303" pitchFamily="18" charset="0"/>
              </a:rPr>
              <a:t>Is your character a girl: No</a:t>
            </a:r>
          </a:p>
          <a:p>
            <a:pPr marL="342900" indent="-342900">
              <a:buFont typeface="+mj-lt"/>
              <a:buAutoNum type="arabicPeriod"/>
            </a:pPr>
            <a:r>
              <a:rPr lang="en-US" sz="2400" dirty="0">
                <a:latin typeface="Georgia" panose="02040502050405020303" pitchFamily="18" charset="0"/>
              </a:rPr>
              <a:t>Is your character famous youtuber: No</a:t>
            </a:r>
          </a:p>
          <a:p>
            <a:pPr marL="342900" indent="-342900">
              <a:buFont typeface="+mj-lt"/>
              <a:buAutoNum type="arabicPeriod"/>
            </a:pPr>
            <a:r>
              <a:rPr lang="en-US" sz="2400" dirty="0">
                <a:latin typeface="Georgia" panose="02040502050405020303" pitchFamily="18" charset="0"/>
              </a:rPr>
              <a:t>Is your character real: No</a:t>
            </a:r>
          </a:p>
          <a:p>
            <a:pPr marL="342900" indent="-342900">
              <a:buFont typeface="+mj-lt"/>
              <a:buAutoNum type="arabicPeriod"/>
            </a:pPr>
            <a:r>
              <a:rPr lang="en-US" sz="2400" dirty="0">
                <a:latin typeface="Georgia" panose="02040502050405020303" pitchFamily="18" charset="0"/>
              </a:rPr>
              <a:t>Does your character have human head: Yes</a:t>
            </a:r>
          </a:p>
          <a:p>
            <a:pPr marL="342900" indent="-342900">
              <a:buFont typeface="+mj-lt"/>
              <a:buAutoNum type="arabicPeriod"/>
            </a:pPr>
            <a:r>
              <a:rPr lang="en-US" sz="2400" dirty="0">
                <a:latin typeface="Georgia" panose="02040502050405020303" pitchFamily="18" charset="0"/>
              </a:rPr>
              <a:t>Is your character from Japanese anime: No</a:t>
            </a:r>
          </a:p>
          <a:p>
            <a:pPr marL="342900" indent="-342900">
              <a:buFont typeface="+mj-lt"/>
              <a:buAutoNum type="arabicPeriod"/>
            </a:pPr>
            <a:r>
              <a:rPr lang="en-US" sz="2400" dirty="0">
                <a:latin typeface="Georgia" panose="02040502050405020303" pitchFamily="18" charset="0"/>
              </a:rPr>
              <a:t>Wear a mask: No</a:t>
            </a:r>
          </a:p>
          <a:p>
            <a:pPr marL="342900" indent="-342900">
              <a:buFont typeface="+mj-lt"/>
              <a:buAutoNum type="arabicPeriod"/>
            </a:pPr>
            <a:r>
              <a:rPr lang="en-US" sz="2400" dirty="0">
                <a:latin typeface="Georgia" panose="02040502050405020303" pitchFamily="18" charset="0"/>
              </a:rPr>
              <a:t>Originally from video game: No</a:t>
            </a:r>
          </a:p>
          <a:p>
            <a:pPr marL="342900" indent="-342900">
              <a:buFont typeface="+mj-lt"/>
              <a:buAutoNum type="arabicPeriod"/>
            </a:pPr>
            <a:r>
              <a:rPr lang="en-US" sz="2400" dirty="0">
                <a:latin typeface="Georgia" panose="02040502050405020303" pitchFamily="18" charset="0"/>
              </a:rPr>
              <a:t> Animated: No</a:t>
            </a:r>
          </a:p>
          <a:p>
            <a:pPr marL="342900" indent="-342900">
              <a:buFont typeface="+mj-lt"/>
              <a:buAutoNum type="arabicPeriod"/>
            </a:pPr>
            <a:r>
              <a:rPr lang="en-US" sz="2400" dirty="0">
                <a:latin typeface="Georgia" panose="02040502050405020303" pitchFamily="18" charset="0"/>
              </a:rPr>
              <a:t> Played in superhero movie: No</a:t>
            </a:r>
          </a:p>
          <a:p>
            <a:pPr marL="342900" indent="-342900">
              <a:buFont typeface="+mj-lt"/>
              <a:buAutoNum type="arabicPeriod"/>
            </a:pPr>
            <a:r>
              <a:rPr lang="en-US" sz="2400" dirty="0">
                <a:latin typeface="Georgia" panose="02040502050405020303" pitchFamily="18" charset="0"/>
              </a:rPr>
              <a:t> From a book: Yes</a:t>
            </a:r>
          </a:p>
          <a:p>
            <a:pPr marL="342900" indent="-342900">
              <a:buFont typeface="+mj-lt"/>
              <a:buAutoNum type="arabicPeriod"/>
            </a:pPr>
            <a:r>
              <a:rPr lang="en-US" sz="2400" dirty="0">
                <a:latin typeface="Georgia" panose="02040502050405020303" pitchFamily="18" charset="0"/>
              </a:rPr>
              <a:t> Have been in movie: No</a:t>
            </a:r>
          </a:p>
          <a:p>
            <a:pPr marL="342900" indent="-342900">
              <a:buFont typeface="+mj-lt"/>
              <a:buAutoNum type="arabicPeriod"/>
            </a:pPr>
            <a:r>
              <a:rPr lang="en-US" sz="2400" dirty="0">
                <a:latin typeface="Georgia" panose="02040502050405020303" pitchFamily="18" charset="0"/>
              </a:rPr>
              <a:t> Have powers: No</a:t>
            </a:r>
          </a:p>
        </p:txBody>
      </p:sp>
      <p:sp>
        <p:nvSpPr>
          <p:cNvPr id="5" name="TextBox 4">
            <a:extLst>
              <a:ext uri="{FF2B5EF4-FFF2-40B4-BE49-F238E27FC236}">
                <a16:creationId xmlns:a16="http://schemas.microsoft.com/office/drawing/2014/main" id="{B6903FB5-0271-B580-0E72-4DCBA67C5EEC}"/>
              </a:ext>
            </a:extLst>
          </p:cNvPr>
          <p:cNvSpPr txBox="1"/>
          <p:nvPr/>
        </p:nvSpPr>
        <p:spPr>
          <a:xfrm>
            <a:off x="7966075" y="825698"/>
            <a:ext cx="4311650" cy="3785652"/>
          </a:xfrm>
          <a:prstGeom prst="rect">
            <a:avLst/>
          </a:prstGeom>
          <a:noFill/>
        </p:spPr>
        <p:txBody>
          <a:bodyPr wrap="square">
            <a:spAutoFit/>
          </a:bodyPr>
          <a:lstStyle/>
          <a:p>
            <a:pPr marL="342900" indent="-342900">
              <a:buFont typeface="+mj-lt"/>
              <a:buAutoNum type="arabicPeriod" startAt="15"/>
            </a:pPr>
            <a:r>
              <a:rPr lang="en-US" sz="2400" dirty="0">
                <a:latin typeface="Georgia" panose="02040502050405020303" pitchFamily="18" charset="0"/>
              </a:rPr>
              <a:t> Popular tv show: No</a:t>
            </a:r>
          </a:p>
          <a:p>
            <a:pPr marL="342900" indent="-342900">
              <a:buFont typeface="+mj-lt"/>
              <a:buAutoNum type="arabicPeriod" startAt="15"/>
            </a:pPr>
            <a:r>
              <a:rPr lang="en-US" sz="2400" dirty="0">
                <a:latin typeface="Georgia" panose="02040502050405020303" pitchFamily="18" charset="0"/>
              </a:rPr>
              <a:t> Have phone: yes</a:t>
            </a:r>
          </a:p>
          <a:p>
            <a:pPr marL="342900" indent="-342900">
              <a:buFont typeface="+mj-lt"/>
              <a:buAutoNum type="arabicPeriod" startAt="15"/>
            </a:pPr>
            <a:r>
              <a:rPr lang="en-US" sz="2400" dirty="0">
                <a:latin typeface="Georgia" panose="02040502050405020303" pitchFamily="18" charset="0"/>
              </a:rPr>
              <a:t> Adult: Yes</a:t>
            </a:r>
          </a:p>
          <a:p>
            <a:pPr marL="342900" indent="-342900">
              <a:buFont typeface="+mj-lt"/>
              <a:buAutoNum type="arabicPeriod" startAt="15"/>
            </a:pPr>
            <a:r>
              <a:rPr lang="en-US" sz="2400" dirty="0">
                <a:latin typeface="Georgia" panose="02040502050405020303" pitchFamily="18" charset="0"/>
              </a:rPr>
              <a:t> Killed people: Yes</a:t>
            </a:r>
          </a:p>
          <a:p>
            <a:pPr marL="342900" indent="-342900">
              <a:buFont typeface="+mj-lt"/>
              <a:buAutoNum type="arabicPeriod" startAt="15"/>
            </a:pPr>
            <a:r>
              <a:rPr lang="en-US" sz="2400" dirty="0">
                <a:latin typeface="Georgia" panose="02040502050405020303" pitchFamily="18" charset="0"/>
              </a:rPr>
              <a:t> Live in future: Yes</a:t>
            </a:r>
          </a:p>
          <a:p>
            <a:pPr marL="342900" indent="-342900">
              <a:buFont typeface="+mj-lt"/>
              <a:buAutoNum type="arabicPeriod" startAt="15"/>
            </a:pPr>
            <a:r>
              <a:rPr lang="en-US" sz="2400" dirty="0">
                <a:latin typeface="Georgia" panose="02040502050405020303" pitchFamily="18" charset="0"/>
              </a:rPr>
              <a:t> Been in space: Yes</a:t>
            </a:r>
          </a:p>
          <a:p>
            <a:pPr marL="342900" indent="-342900">
              <a:buFont typeface="+mj-lt"/>
              <a:buAutoNum type="arabicPeriod" startAt="15"/>
            </a:pPr>
            <a:r>
              <a:rPr lang="en-US" sz="2400" dirty="0">
                <a:latin typeface="Georgia" panose="02040502050405020303" pitchFamily="18" charset="0"/>
              </a:rPr>
              <a:t> Wife dead: No</a:t>
            </a:r>
          </a:p>
          <a:p>
            <a:pPr marL="342900" indent="-342900">
              <a:buFont typeface="+mj-lt"/>
              <a:buAutoNum type="arabicPeriod" startAt="15"/>
            </a:pPr>
            <a:r>
              <a:rPr lang="en-US" sz="2400" dirty="0">
                <a:latin typeface="Georgia" panose="02040502050405020303" pitchFamily="18" charset="0"/>
              </a:rPr>
              <a:t> Linked with metal suit: No</a:t>
            </a:r>
          </a:p>
          <a:p>
            <a:pPr marL="342900" indent="-342900">
              <a:buFont typeface="+mj-lt"/>
              <a:buAutoNum type="arabicPeriod" startAt="15"/>
            </a:pPr>
            <a:r>
              <a:rPr lang="en-US" sz="2400" dirty="0">
                <a:latin typeface="Georgia" panose="02040502050405020303" pitchFamily="18" charset="0"/>
              </a:rPr>
              <a:t> Short: Yes</a:t>
            </a:r>
          </a:p>
          <a:p>
            <a:pPr marL="342900" indent="-342900">
              <a:buFont typeface="+mj-lt"/>
              <a:buAutoNum type="arabicPeriod" startAt="15"/>
            </a:pPr>
            <a:r>
              <a:rPr lang="en-US" sz="2400" dirty="0">
                <a:latin typeface="Georgia" panose="02040502050405020303" pitchFamily="18" charset="0"/>
              </a:rPr>
              <a:t> Father famous: Yes</a:t>
            </a:r>
          </a:p>
        </p:txBody>
      </p:sp>
      <p:sp>
        <p:nvSpPr>
          <p:cNvPr id="6" name="Title 1">
            <a:extLst>
              <a:ext uri="{FF2B5EF4-FFF2-40B4-BE49-F238E27FC236}">
                <a16:creationId xmlns:a16="http://schemas.microsoft.com/office/drawing/2014/main" id="{A15FCDF3-4470-B34B-D58F-585AA06175B1}"/>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Playing a classifier game:</a:t>
            </a:r>
          </a:p>
        </p:txBody>
      </p:sp>
    </p:spTree>
    <p:extLst>
      <p:ext uri="{BB962C8B-B14F-4D97-AF65-F5344CB8AC3E}">
        <p14:creationId xmlns:p14="http://schemas.microsoft.com/office/powerpoint/2010/main" val="2897286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Vor Game (6) (Vorkosigan Saga): Bujold, Lois McMaster: 9781476782232:  Amazon.com: Books">
            <a:extLst>
              <a:ext uri="{FF2B5EF4-FFF2-40B4-BE49-F238E27FC236}">
                <a16:creationId xmlns:a16="http://schemas.microsoft.com/office/drawing/2014/main" id="{3097DD4D-DBB8-2B04-7BF5-C2E151BE4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5" y="657225"/>
            <a:ext cx="3522853" cy="5353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F7984C-4D02-C4DC-CE75-8666D61B4EB0}"/>
              </a:ext>
            </a:extLst>
          </p:cNvPr>
          <p:cNvSpPr txBox="1"/>
          <p:nvPr/>
        </p:nvSpPr>
        <p:spPr>
          <a:xfrm>
            <a:off x="4230428" y="6200775"/>
            <a:ext cx="3473900" cy="461665"/>
          </a:xfrm>
          <a:prstGeom prst="rect">
            <a:avLst/>
          </a:prstGeom>
          <a:noFill/>
        </p:spPr>
        <p:txBody>
          <a:bodyPr wrap="none" rtlCol="0">
            <a:spAutoFit/>
          </a:bodyPr>
          <a:lstStyle/>
          <a:p>
            <a:r>
              <a:rPr lang="en-US" sz="2400" b="1" dirty="0"/>
              <a:t>Answer: Miles </a:t>
            </a:r>
            <a:r>
              <a:rPr lang="en-US" sz="2400" b="1" dirty="0" err="1"/>
              <a:t>Vorkosigan</a:t>
            </a:r>
            <a:endParaRPr lang="en-US" sz="2400" b="1" dirty="0"/>
          </a:p>
        </p:txBody>
      </p:sp>
    </p:spTree>
    <p:extLst>
      <p:ext uri="{BB962C8B-B14F-4D97-AF65-F5344CB8AC3E}">
        <p14:creationId xmlns:p14="http://schemas.microsoft.com/office/powerpoint/2010/main" val="4250687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9">
            <a:extLst>
              <a:ext uri="{FF2B5EF4-FFF2-40B4-BE49-F238E27FC236}">
                <a16:creationId xmlns:a16="http://schemas.microsoft.com/office/drawing/2014/main" id="{F0D2F477-4B89-2C27-814F-AAB0EB697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852311"/>
            <a:ext cx="7086600" cy="539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4BA9307-F2E5-FBAD-21AB-4D92E58CFCFD}"/>
              </a:ext>
            </a:extLst>
          </p:cNvPr>
          <p:cNvSpPr txBox="1"/>
          <p:nvPr/>
        </p:nvSpPr>
        <p:spPr>
          <a:xfrm>
            <a:off x="1323975" y="6488668"/>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6" name="Title 1">
            <a:extLst>
              <a:ext uri="{FF2B5EF4-FFF2-40B4-BE49-F238E27FC236}">
                <a16:creationId xmlns:a16="http://schemas.microsoft.com/office/drawing/2014/main" id="{0294F0C0-47C6-F7E8-4589-AB1C3413EA31}"/>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Tennis Player Example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A69C28-D151-C968-11C5-1BA7698EFA61}"/>
              </a:ext>
            </a:extLst>
          </p:cNvPr>
          <p:cNvSpPr txBox="1"/>
          <p:nvPr/>
        </p:nvSpPr>
        <p:spPr>
          <a:xfrm>
            <a:off x="1323975" y="6488668"/>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3" name="Title 1">
            <a:extLst>
              <a:ext uri="{FF2B5EF4-FFF2-40B4-BE49-F238E27FC236}">
                <a16:creationId xmlns:a16="http://schemas.microsoft.com/office/drawing/2014/main" id="{2D4148A5-FB4F-12EE-9646-0A7580CE9117}"/>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Decision Tree Hypothesis Space</a:t>
            </a:r>
          </a:p>
        </p:txBody>
      </p:sp>
      <p:pic>
        <p:nvPicPr>
          <p:cNvPr id="5" name="Picture 4">
            <a:extLst>
              <a:ext uri="{FF2B5EF4-FFF2-40B4-BE49-F238E27FC236}">
                <a16:creationId xmlns:a16="http://schemas.microsoft.com/office/drawing/2014/main" id="{2461D159-2A88-4A4A-2855-41542FC6516F}"/>
              </a:ext>
            </a:extLst>
          </p:cNvPr>
          <p:cNvPicPr>
            <a:picLocks noChangeAspect="1"/>
          </p:cNvPicPr>
          <p:nvPr/>
        </p:nvPicPr>
        <p:blipFill rotWithShape="1">
          <a:blip r:embed="rId2"/>
          <a:srcRect t="11728"/>
          <a:stretch/>
        </p:blipFill>
        <p:spPr>
          <a:xfrm>
            <a:off x="2418588" y="848751"/>
            <a:ext cx="7792212" cy="55418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0CF1D74-21EB-96F4-5C8B-91781C83DAFE}"/>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What are our objects?</a:t>
            </a:r>
          </a:p>
        </p:txBody>
      </p:sp>
      <p:pic>
        <p:nvPicPr>
          <p:cNvPr id="5" name="Picture 4">
            <a:extLst>
              <a:ext uri="{FF2B5EF4-FFF2-40B4-BE49-F238E27FC236}">
                <a16:creationId xmlns:a16="http://schemas.microsoft.com/office/drawing/2014/main" id="{FCA889D8-FD71-C1ED-CE5D-B151A5D582BC}"/>
              </a:ext>
            </a:extLst>
          </p:cNvPr>
          <p:cNvPicPr>
            <a:picLocks noChangeAspect="1"/>
          </p:cNvPicPr>
          <p:nvPr/>
        </p:nvPicPr>
        <p:blipFill>
          <a:blip r:embed="rId2"/>
          <a:stretch>
            <a:fillRect/>
          </a:stretch>
        </p:blipFill>
        <p:spPr>
          <a:xfrm>
            <a:off x="0" y="980263"/>
            <a:ext cx="7579753" cy="5040784"/>
          </a:xfrm>
          <a:prstGeom prst="rect">
            <a:avLst/>
          </a:prstGeom>
        </p:spPr>
      </p:pic>
      <p:sp>
        <p:nvSpPr>
          <p:cNvPr id="16" name="TextBox 15">
            <a:extLst>
              <a:ext uri="{FF2B5EF4-FFF2-40B4-BE49-F238E27FC236}">
                <a16:creationId xmlns:a16="http://schemas.microsoft.com/office/drawing/2014/main" id="{F7438021-B143-4CFD-38F5-C86F71AF332D}"/>
              </a:ext>
            </a:extLst>
          </p:cNvPr>
          <p:cNvSpPr txBox="1"/>
          <p:nvPr/>
        </p:nvSpPr>
        <p:spPr>
          <a:xfrm>
            <a:off x="7719822" y="942136"/>
            <a:ext cx="3957066" cy="5016758"/>
          </a:xfrm>
          <a:prstGeom prst="rect">
            <a:avLst/>
          </a:prstGeom>
          <a:noFill/>
        </p:spPr>
        <p:txBody>
          <a:bodyPr wrap="square">
            <a:spAutoFit/>
          </a:bodyPr>
          <a:lstStyle/>
          <a:p>
            <a:r>
              <a:rPr lang="en-US" sz="2000" b="1" dirty="0">
                <a:latin typeface="Georgia" panose="02040502050405020303" pitchFamily="18" charset="0"/>
              </a:rPr>
              <a:t>Quantitative Variables:</a:t>
            </a:r>
          </a:p>
          <a:p>
            <a:pPr marL="285750" indent="-285750">
              <a:buFont typeface="Arial" panose="020B0604020202020204" pitchFamily="34" charset="0"/>
              <a:buChar char="•"/>
            </a:pPr>
            <a:r>
              <a:rPr lang="en-US" sz="2000" dirty="0">
                <a:latin typeface="Georgia" panose="02040502050405020303" pitchFamily="18" charset="0"/>
              </a:rPr>
              <a:t>3 apples, 2 oranges</a:t>
            </a:r>
          </a:p>
          <a:p>
            <a:endParaRPr lang="en-US" sz="2000" dirty="0">
              <a:latin typeface="Georgia" panose="02040502050405020303" pitchFamily="18" charset="0"/>
            </a:endParaRPr>
          </a:p>
          <a:p>
            <a:r>
              <a:rPr lang="en-US" sz="2000" b="1" dirty="0">
                <a:latin typeface="Georgia" panose="02040502050405020303" pitchFamily="18" charset="0"/>
              </a:rPr>
              <a:t>Categorical Variables:</a:t>
            </a:r>
          </a:p>
          <a:p>
            <a:pPr marL="285750" indent="-285750">
              <a:buFont typeface="Arial" panose="020B0604020202020204" pitchFamily="34" charset="0"/>
              <a:buChar char="•"/>
            </a:pPr>
            <a:r>
              <a:rPr lang="en-US" sz="2000" dirty="0">
                <a:latin typeface="Georgia" panose="02040502050405020303" pitchFamily="18" charset="0"/>
              </a:rPr>
              <a:t>Apple and Orange</a:t>
            </a:r>
          </a:p>
          <a:p>
            <a:endParaRPr lang="en-US" sz="2000" dirty="0">
              <a:latin typeface="Georgia" panose="02040502050405020303" pitchFamily="18" charset="0"/>
            </a:endParaRPr>
          </a:p>
          <a:p>
            <a:r>
              <a:rPr lang="en-US" sz="2000" b="1" dirty="0">
                <a:latin typeface="Georgia" panose="02040502050405020303" pitchFamily="18" charset="0"/>
              </a:rPr>
              <a:t>Schemas:</a:t>
            </a:r>
          </a:p>
          <a:p>
            <a:pPr marL="285750" indent="-285750">
              <a:buFont typeface="Arial" panose="020B0604020202020204" pitchFamily="34" charset="0"/>
              <a:buChar char="•"/>
            </a:pPr>
            <a:r>
              <a:rPr lang="en-US" sz="2000" dirty="0">
                <a:latin typeface="Georgia" panose="02040502050405020303" pitchFamily="18" charset="0"/>
              </a:rPr>
              <a:t>"Fruit," "Type," and "Quantity“</a:t>
            </a:r>
          </a:p>
          <a:p>
            <a:pPr marL="285750" indent="-285750">
              <a:buFont typeface="Arial" panose="020B0604020202020204" pitchFamily="34" charset="0"/>
              <a:buChar char="•"/>
            </a:pPr>
            <a:endParaRPr lang="en-US" sz="2000" dirty="0">
              <a:latin typeface="Georgia" panose="02040502050405020303" pitchFamily="18" charset="0"/>
            </a:endParaRPr>
          </a:p>
          <a:p>
            <a:r>
              <a:rPr lang="en-US" sz="2000" b="1" dirty="0">
                <a:latin typeface="Georgia" panose="02040502050405020303" pitchFamily="18" charset="0"/>
              </a:rPr>
              <a:t>Ontologies:</a:t>
            </a:r>
          </a:p>
          <a:p>
            <a:pPr marL="285750" indent="-285750">
              <a:buFont typeface="Arial" panose="020B0604020202020204" pitchFamily="34" charset="0"/>
              <a:buChar char="•"/>
            </a:pPr>
            <a:r>
              <a:rPr lang="en-US" sz="2000" dirty="0">
                <a:latin typeface="Georgia" panose="02040502050405020303" pitchFamily="18" charset="0"/>
              </a:rPr>
              <a:t>"Apple is a type of Fruit“</a:t>
            </a:r>
          </a:p>
          <a:p>
            <a:endParaRPr lang="en-US" sz="2000" dirty="0">
              <a:latin typeface="Georgia" panose="02040502050405020303" pitchFamily="18" charset="0"/>
            </a:endParaRPr>
          </a:p>
          <a:p>
            <a:r>
              <a:rPr lang="en-US" sz="2000" b="1" dirty="0">
                <a:latin typeface="Georgia" panose="02040502050405020303" pitchFamily="18" charset="0"/>
              </a:rPr>
              <a:t>Knowledge Graphs:</a:t>
            </a:r>
          </a:p>
          <a:p>
            <a:pPr marL="285750" indent="-285750">
              <a:buFont typeface="Arial" panose="020B0604020202020204" pitchFamily="34" charset="0"/>
              <a:buChar char="•"/>
            </a:pPr>
            <a:r>
              <a:rPr lang="en-US" sz="2000" dirty="0">
                <a:latin typeface="Georgia" panose="02040502050405020303" pitchFamily="18" charset="0"/>
              </a:rPr>
              <a:t>Connection between "Apple," "Fruit," "Vitamin C content," and "Growth Regions."</a:t>
            </a:r>
          </a:p>
        </p:txBody>
      </p:sp>
    </p:spTree>
    <p:extLst>
      <p:ext uri="{BB962C8B-B14F-4D97-AF65-F5344CB8AC3E}">
        <p14:creationId xmlns:p14="http://schemas.microsoft.com/office/powerpoint/2010/main" val="178702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5" name="Object 4">
            <a:extLst>
              <a:ext uri="{FF2B5EF4-FFF2-40B4-BE49-F238E27FC236}">
                <a16:creationId xmlns:a16="http://schemas.microsoft.com/office/drawing/2014/main" id="{A03E0D8B-0FCC-E05C-A250-05C008878355}"/>
              </a:ext>
            </a:extLst>
          </p:cNvPr>
          <p:cNvGraphicFramePr>
            <a:graphicFrameLocks noChangeAspect="1"/>
          </p:cNvGraphicFramePr>
          <p:nvPr>
            <p:extLst>
              <p:ext uri="{D42A27DB-BD31-4B8C-83A1-F6EECF244321}">
                <p14:modId xmlns:p14="http://schemas.microsoft.com/office/powerpoint/2010/main" val="2312857831"/>
              </p:ext>
            </p:extLst>
          </p:nvPr>
        </p:nvGraphicFramePr>
        <p:xfrm>
          <a:off x="1838325" y="1133474"/>
          <a:ext cx="9220200" cy="4276567"/>
        </p:xfrm>
        <a:graphic>
          <a:graphicData uri="http://schemas.openxmlformats.org/presentationml/2006/ole">
            <mc:AlternateContent xmlns:mc="http://schemas.openxmlformats.org/markup-compatibility/2006">
              <mc:Choice xmlns:v="urn:schemas-microsoft-com:vml" Requires="v">
                <p:oleObj name="Bitmap Image" r:id="rId2" imgW="9876190" imgH="4580952" progId="Paint.Picture">
                  <p:embed/>
                </p:oleObj>
              </mc:Choice>
              <mc:Fallback>
                <p:oleObj name="Bitmap Image" r:id="rId2" imgW="9876190" imgH="4580952" progId="Paint.Picture">
                  <p:embed/>
                  <p:pic>
                    <p:nvPicPr>
                      <p:cNvPr id="8195" name="Object 4">
                        <a:extLst>
                          <a:ext uri="{FF2B5EF4-FFF2-40B4-BE49-F238E27FC236}">
                            <a16:creationId xmlns:a16="http://schemas.microsoft.com/office/drawing/2014/main" id="{A03E0D8B-0FCC-E05C-A250-05C008878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1133474"/>
                        <a:ext cx="9220200" cy="4276567"/>
                      </a:xfrm>
                      <a:prstGeom prst="rect">
                        <a:avLst/>
                      </a:prstGeom>
                      <a:noFill/>
                      <a:ln>
                        <a:noFill/>
                      </a:ln>
                      <a:effectLst/>
                    </p:spPr>
                  </p:pic>
                </p:oleObj>
              </mc:Fallback>
            </mc:AlternateContent>
          </a:graphicData>
        </a:graphic>
      </p:graphicFrame>
      <p:sp>
        <p:nvSpPr>
          <p:cNvPr id="2" name="TextBox 1">
            <a:extLst>
              <a:ext uri="{FF2B5EF4-FFF2-40B4-BE49-F238E27FC236}">
                <a16:creationId xmlns:a16="http://schemas.microsoft.com/office/drawing/2014/main" id="{B9BB2DA8-8418-A7FB-DF34-051EDD7891C9}"/>
              </a:ext>
            </a:extLst>
          </p:cNvPr>
          <p:cNvSpPr txBox="1"/>
          <p:nvPr/>
        </p:nvSpPr>
        <p:spPr>
          <a:xfrm>
            <a:off x="1323975" y="6488668"/>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3" name="Title 1">
            <a:extLst>
              <a:ext uri="{FF2B5EF4-FFF2-40B4-BE49-F238E27FC236}">
                <a16:creationId xmlns:a16="http://schemas.microsoft.com/office/drawing/2014/main" id="{1DEAEC93-625B-637D-60BA-4D9171765D37}"/>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What if we have continuous variables? </a:t>
            </a:r>
          </a:p>
        </p:txBody>
      </p:sp>
      <p:sp>
        <p:nvSpPr>
          <p:cNvPr id="4" name="TextBox 3">
            <a:extLst>
              <a:ext uri="{FF2B5EF4-FFF2-40B4-BE49-F238E27FC236}">
                <a16:creationId xmlns:a16="http://schemas.microsoft.com/office/drawing/2014/main" id="{1792B8F1-BE75-1D67-F54F-A738AF187F2F}"/>
              </a:ext>
            </a:extLst>
          </p:cNvPr>
          <p:cNvSpPr txBox="1"/>
          <p:nvPr/>
        </p:nvSpPr>
        <p:spPr>
          <a:xfrm>
            <a:off x="1438275" y="5805588"/>
            <a:ext cx="2862387" cy="461665"/>
          </a:xfrm>
          <a:prstGeom prst="rect">
            <a:avLst/>
          </a:prstGeom>
          <a:noFill/>
        </p:spPr>
        <p:txBody>
          <a:bodyPr wrap="none" rtlCol="0">
            <a:spAutoFit/>
          </a:bodyPr>
          <a:lstStyle/>
          <a:p>
            <a:r>
              <a:rPr lang="en-US" sz="2400" dirty="0"/>
              <a:t>Also: regression trees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44FA82-D663-607C-B693-9B9385EB9A28}"/>
              </a:ext>
            </a:extLst>
          </p:cNvPr>
          <p:cNvSpPr txBox="1"/>
          <p:nvPr/>
        </p:nvSpPr>
        <p:spPr>
          <a:xfrm>
            <a:off x="1323975" y="6488668"/>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3" name="Title 1">
            <a:extLst>
              <a:ext uri="{FF2B5EF4-FFF2-40B4-BE49-F238E27FC236}">
                <a16:creationId xmlns:a16="http://schemas.microsoft.com/office/drawing/2014/main" id="{166183E1-95B5-C99F-3261-F14E5A563EA3}"/>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Decision Tree Boundaries</a:t>
            </a:r>
          </a:p>
        </p:txBody>
      </p:sp>
      <p:pic>
        <p:nvPicPr>
          <p:cNvPr id="4" name="Picture 3">
            <a:extLst>
              <a:ext uri="{FF2B5EF4-FFF2-40B4-BE49-F238E27FC236}">
                <a16:creationId xmlns:a16="http://schemas.microsoft.com/office/drawing/2014/main" id="{2BE8EAA1-E119-BDA6-C47C-9E28AB1A39D5}"/>
              </a:ext>
            </a:extLst>
          </p:cNvPr>
          <p:cNvPicPr>
            <a:picLocks noChangeAspect="1"/>
          </p:cNvPicPr>
          <p:nvPr/>
        </p:nvPicPr>
        <p:blipFill rotWithShape="1">
          <a:blip r:embed="rId2"/>
          <a:srcRect t="10169"/>
          <a:stretch/>
        </p:blipFill>
        <p:spPr>
          <a:xfrm>
            <a:off x="1885188" y="786325"/>
            <a:ext cx="8727846" cy="528534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CBC00-0966-E213-0DF5-4030E4580761}"/>
              </a:ext>
            </a:extLst>
          </p:cNvPr>
          <p:cNvSpPr txBox="1"/>
          <p:nvPr/>
        </p:nvSpPr>
        <p:spPr>
          <a:xfrm>
            <a:off x="1390650" y="6440243"/>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3" name="Title 1">
            <a:extLst>
              <a:ext uri="{FF2B5EF4-FFF2-40B4-BE49-F238E27FC236}">
                <a16:creationId xmlns:a16="http://schemas.microsoft.com/office/drawing/2014/main" id="{33C74406-9F26-73EF-4960-E2E41F297EE4}"/>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Can Represent Any Boolean Function</a:t>
            </a:r>
          </a:p>
        </p:txBody>
      </p:sp>
      <p:pic>
        <p:nvPicPr>
          <p:cNvPr id="5" name="Picture 4">
            <a:extLst>
              <a:ext uri="{FF2B5EF4-FFF2-40B4-BE49-F238E27FC236}">
                <a16:creationId xmlns:a16="http://schemas.microsoft.com/office/drawing/2014/main" id="{DFB50BBA-CB1B-01B7-C216-5AB6DDB96DA1}"/>
              </a:ext>
            </a:extLst>
          </p:cNvPr>
          <p:cNvPicPr>
            <a:picLocks noChangeAspect="1"/>
          </p:cNvPicPr>
          <p:nvPr/>
        </p:nvPicPr>
        <p:blipFill rotWithShape="1">
          <a:blip r:embed="rId2"/>
          <a:srcRect t="16538"/>
          <a:stretch/>
        </p:blipFill>
        <p:spPr>
          <a:xfrm>
            <a:off x="1725168" y="2085974"/>
            <a:ext cx="9884664" cy="353987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AD62DFD-B130-34D0-870D-790DE3E9BC40}"/>
              </a:ext>
            </a:extLst>
          </p:cNvPr>
          <p:cNvSpPr txBox="1"/>
          <p:nvPr/>
        </p:nvSpPr>
        <p:spPr>
          <a:xfrm>
            <a:off x="1162050" y="800933"/>
            <a:ext cx="10544175" cy="5262979"/>
          </a:xfrm>
          <a:prstGeom prst="rect">
            <a:avLst/>
          </a:prstGeom>
          <a:noFill/>
        </p:spPr>
        <p:txBody>
          <a:bodyPr wrap="square">
            <a:spAutoFit/>
          </a:bodyPr>
          <a:lstStyle/>
          <a:p>
            <a:pPr marL="285750" indent="-285750">
              <a:buFont typeface="Arial" panose="020B0604020202020204" pitchFamily="34" charset="0"/>
              <a:buChar char="•"/>
            </a:pPr>
            <a:r>
              <a:rPr lang="en-US" sz="2400" dirty="0"/>
              <a:t>Create a set of questions that consists of all possible questions about the measured variables (define features)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Select a splitting criterion (likelihood):</a:t>
            </a:r>
          </a:p>
          <a:p>
            <a:pPr marL="285750" indent="-285750">
              <a:buFont typeface="Arial" panose="020B0604020202020204" pitchFamily="34" charset="0"/>
              <a:buChar char="•"/>
            </a:pPr>
            <a:endParaRPr lang="en-US" sz="2400" dirty="0"/>
          </a:p>
          <a:p>
            <a:pPr marL="800100" lvl="1" indent="-342900">
              <a:buFont typeface="Courier New" panose="02070309020205020404" pitchFamily="49" charset="0"/>
              <a:buChar char="o"/>
            </a:pPr>
            <a:r>
              <a:rPr lang="en-US" sz="2400" b="1" dirty="0">
                <a:solidFill>
                  <a:srgbClr val="00B050"/>
                </a:solidFill>
              </a:rPr>
              <a:t>Initialization: </a:t>
            </a:r>
            <a:r>
              <a:rPr lang="en-US" sz="2400" dirty="0"/>
              <a:t>create a tree with one node containing all the training data.</a:t>
            </a:r>
          </a:p>
          <a:p>
            <a:pPr marL="800100" lvl="1" indent="-342900">
              <a:buFont typeface="Courier New" panose="02070309020205020404" pitchFamily="49" charset="0"/>
              <a:buChar char="o"/>
            </a:pPr>
            <a:endParaRPr lang="en-US" sz="2400" dirty="0"/>
          </a:p>
          <a:p>
            <a:pPr marL="800100" lvl="1" indent="-342900">
              <a:buFont typeface="Courier New" panose="02070309020205020404" pitchFamily="49" charset="0"/>
              <a:buChar char="o"/>
            </a:pPr>
            <a:r>
              <a:rPr lang="en-US" sz="2400" b="1" dirty="0">
                <a:solidFill>
                  <a:srgbClr val="FF0000"/>
                </a:solidFill>
              </a:rPr>
              <a:t>Splitting: </a:t>
            </a:r>
            <a:r>
              <a:rPr lang="en-US" sz="2400" dirty="0"/>
              <a:t>find the </a:t>
            </a:r>
            <a:r>
              <a:rPr lang="en-US" sz="2400" b="1" dirty="0"/>
              <a:t>best question </a:t>
            </a:r>
            <a:r>
              <a:rPr lang="en-US" sz="2400" dirty="0"/>
              <a:t>for splitting each terminal node. Split the one terminal node that results in the greatest increase in the likelihood.</a:t>
            </a:r>
          </a:p>
          <a:p>
            <a:pPr marL="800100" lvl="1" indent="-342900">
              <a:buFont typeface="Courier New" panose="02070309020205020404" pitchFamily="49" charset="0"/>
              <a:buChar char="o"/>
            </a:pPr>
            <a:endParaRPr lang="en-US" sz="2400" dirty="0"/>
          </a:p>
          <a:p>
            <a:pPr marL="800100" lvl="1" indent="-342900">
              <a:buFont typeface="Courier New" panose="02070309020205020404" pitchFamily="49" charset="0"/>
              <a:buChar char="o"/>
            </a:pPr>
            <a:r>
              <a:rPr lang="en-US" sz="2400" b="1" dirty="0">
                <a:solidFill>
                  <a:srgbClr val="0000FF"/>
                </a:solidFill>
              </a:rPr>
              <a:t>Stopping: </a:t>
            </a:r>
            <a:r>
              <a:rPr lang="en-US" sz="2400" dirty="0"/>
              <a:t>if each leaf node contains data samples from the same class, or some pre-set threshold is not satisfied, stop. Otherwise, continue splitting.</a:t>
            </a:r>
          </a:p>
          <a:p>
            <a:pPr marL="800100" lvl="1" indent="-342900">
              <a:buFont typeface="Courier New" panose="02070309020205020404" pitchFamily="49" charset="0"/>
              <a:buChar char="o"/>
            </a:pPr>
            <a:endParaRPr lang="en-US" sz="2400" dirty="0"/>
          </a:p>
          <a:p>
            <a:pPr marL="800100" lvl="1" indent="-342900">
              <a:buFont typeface="Courier New" panose="02070309020205020404" pitchFamily="49" charset="0"/>
              <a:buChar char="o"/>
            </a:pPr>
            <a:r>
              <a:rPr lang="en-US" sz="2400" b="1" dirty="0">
                <a:solidFill>
                  <a:srgbClr val="EF6D25"/>
                </a:solidFill>
              </a:rPr>
              <a:t>Pruning: </a:t>
            </a:r>
            <a:r>
              <a:rPr lang="en-US" sz="2400" dirty="0"/>
              <a:t>use an independent test set or cross-validation to prune the tree. </a:t>
            </a:r>
          </a:p>
        </p:txBody>
      </p:sp>
      <p:sp>
        <p:nvSpPr>
          <p:cNvPr id="8" name="Title 1">
            <a:extLst>
              <a:ext uri="{FF2B5EF4-FFF2-40B4-BE49-F238E27FC236}">
                <a16:creationId xmlns:a16="http://schemas.microsoft.com/office/drawing/2014/main" id="{FF3BA5CA-0BE8-A8B5-5577-BB07D893ACFA}"/>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Classification and Regression Tree (CART)</a:t>
            </a:r>
          </a:p>
        </p:txBody>
      </p:sp>
    </p:spTree>
    <p:extLst>
      <p:ext uri="{BB962C8B-B14F-4D97-AF65-F5344CB8AC3E}">
        <p14:creationId xmlns:p14="http://schemas.microsoft.com/office/powerpoint/2010/main" val="2377145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7BDE23-58A4-CF27-BEE4-70902E1BCBB2}"/>
              </a:ext>
            </a:extLst>
          </p:cNvPr>
          <p:cNvSpPr txBox="1"/>
          <p:nvPr/>
        </p:nvSpPr>
        <p:spPr>
          <a:xfrm>
            <a:off x="1408176" y="589390"/>
            <a:ext cx="10350632" cy="5016758"/>
          </a:xfrm>
          <a:prstGeom prst="rect">
            <a:avLst/>
          </a:prstGeom>
          <a:noFill/>
        </p:spPr>
        <p:txBody>
          <a:bodyPr wrap="square">
            <a:spAutoFit/>
          </a:bodyPr>
          <a:lstStyle/>
          <a:p>
            <a:endParaRPr lang="en-US" sz="2000" dirty="0">
              <a:latin typeface="Georgia" panose="02040502050405020303" pitchFamily="18" charset="0"/>
            </a:endParaRPr>
          </a:p>
          <a:p>
            <a:r>
              <a:rPr lang="en-US" sz="2000" dirty="0">
                <a:latin typeface="Georgia" panose="02040502050405020303" pitchFamily="18" charset="0"/>
              </a:rPr>
              <a:t>Animals are divided into </a:t>
            </a:r>
          </a:p>
          <a:p>
            <a:pPr marL="342900" indent="-342900">
              <a:buFont typeface="+mj-lt"/>
              <a:buAutoNum type="arabicPeriod"/>
            </a:pPr>
            <a:r>
              <a:rPr lang="en-US" sz="2000" dirty="0">
                <a:latin typeface="Georgia" panose="02040502050405020303" pitchFamily="18" charset="0"/>
              </a:rPr>
              <a:t>those that belong to the Emperor, </a:t>
            </a:r>
          </a:p>
          <a:p>
            <a:pPr marL="342900" indent="-342900">
              <a:buFont typeface="+mj-lt"/>
              <a:buAutoNum type="arabicPeriod"/>
            </a:pPr>
            <a:r>
              <a:rPr lang="en-US" sz="2000" dirty="0">
                <a:latin typeface="Georgia" panose="02040502050405020303" pitchFamily="18" charset="0"/>
              </a:rPr>
              <a:t>embalmed ones,</a:t>
            </a:r>
          </a:p>
          <a:p>
            <a:pPr marL="342900" indent="-342900">
              <a:buFont typeface="+mj-lt"/>
              <a:buAutoNum type="arabicPeriod"/>
            </a:pPr>
            <a:r>
              <a:rPr lang="en-US" sz="2000" dirty="0">
                <a:latin typeface="Georgia" panose="02040502050405020303" pitchFamily="18" charset="0"/>
              </a:rPr>
              <a:t>those that are trained, </a:t>
            </a:r>
          </a:p>
          <a:p>
            <a:pPr marL="342900" indent="-342900">
              <a:buFont typeface="+mj-lt"/>
              <a:buAutoNum type="arabicPeriod"/>
            </a:pPr>
            <a:r>
              <a:rPr lang="en-US" sz="2000" dirty="0">
                <a:latin typeface="Georgia" panose="02040502050405020303" pitchFamily="18" charset="0"/>
              </a:rPr>
              <a:t>suckling pigs, </a:t>
            </a:r>
          </a:p>
          <a:p>
            <a:pPr marL="342900" indent="-342900">
              <a:buFont typeface="+mj-lt"/>
              <a:buAutoNum type="arabicPeriod"/>
            </a:pPr>
            <a:r>
              <a:rPr lang="en-US" sz="2000" dirty="0">
                <a:latin typeface="Georgia" panose="02040502050405020303" pitchFamily="18" charset="0"/>
              </a:rPr>
              <a:t>mermaids, </a:t>
            </a:r>
          </a:p>
          <a:p>
            <a:pPr marL="342900" indent="-342900">
              <a:buFont typeface="+mj-lt"/>
              <a:buAutoNum type="arabicPeriod"/>
            </a:pPr>
            <a:r>
              <a:rPr lang="en-US" sz="2000" dirty="0">
                <a:latin typeface="Georgia" panose="02040502050405020303" pitchFamily="18" charset="0"/>
              </a:rPr>
              <a:t>fabulous ones, </a:t>
            </a:r>
          </a:p>
          <a:p>
            <a:pPr marL="342900" indent="-342900">
              <a:buFont typeface="+mj-lt"/>
              <a:buAutoNum type="arabicPeriod"/>
            </a:pPr>
            <a:r>
              <a:rPr lang="en-US" sz="2000" dirty="0">
                <a:latin typeface="Georgia" panose="02040502050405020303" pitchFamily="18" charset="0"/>
              </a:rPr>
              <a:t>stray dogs, </a:t>
            </a:r>
          </a:p>
          <a:p>
            <a:pPr marL="342900" indent="-342900">
              <a:buFont typeface="+mj-lt"/>
              <a:buAutoNum type="arabicPeriod"/>
            </a:pPr>
            <a:r>
              <a:rPr lang="en-US" sz="2000" dirty="0">
                <a:latin typeface="Georgia" panose="02040502050405020303" pitchFamily="18" charset="0"/>
              </a:rPr>
              <a:t>those that are included in this classification,</a:t>
            </a:r>
          </a:p>
          <a:p>
            <a:pPr marL="342900" indent="-342900">
              <a:buFont typeface="+mj-lt"/>
              <a:buAutoNum type="arabicPeriod"/>
            </a:pPr>
            <a:r>
              <a:rPr lang="en-US" sz="2000" dirty="0">
                <a:latin typeface="Georgia" panose="02040502050405020303" pitchFamily="18" charset="0"/>
              </a:rPr>
              <a:t>those that tremble as if they were mad, </a:t>
            </a:r>
          </a:p>
          <a:p>
            <a:pPr marL="342900" indent="-342900">
              <a:buFont typeface="+mj-lt"/>
              <a:buAutoNum type="arabicPeriod"/>
            </a:pPr>
            <a:r>
              <a:rPr lang="en-US" sz="2000" dirty="0">
                <a:latin typeface="Georgia" panose="02040502050405020303" pitchFamily="18" charset="0"/>
              </a:rPr>
              <a:t>innumerable ones, </a:t>
            </a:r>
          </a:p>
          <a:p>
            <a:pPr marL="342900" indent="-342900">
              <a:buFont typeface="+mj-lt"/>
              <a:buAutoNum type="arabicPeriod"/>
            </a:pPr>
            <a:r>
              <a:rPr lang="en-US" sz="2000" dirty="0">
                <a:latin typeface="Georgia" panose="02040502050405020303" pitchFamily="18" charset="0"/>
              </a:rPr>
              <a:t>those drawn with a very fine camel's hair brush, </a:t>
            </a:r>
          </a:p>
          <a:p>
            <a:pPr marL="342900" indent="-342900">
              <a:buFont typeface="+mj-lt"/>
              <a:buAutoNum type="arabicPeriod"/>
            </a:pPr>
            <a:r>
              <a:rPr lang="en-US" sz="2000" dirty="0">
                <a:latin typeface="Georgia" panose="02040502050405020303" pitchFamily="18" charset="0"/>
              </a:rPr>
              <a:t>others, </a:t>
            </a:r>
          </a:p>
          <a:p>
            <a:pPr marL="342900" indent="-342900">
              <a:buFont typeface="+mj-lt"/>
              <a:buAutoNum type="arabicPeriod"/>
            </a:pPr>
            <a:r>
              <a:rPr lang="en-US" sz="2000" dirty="0">
                <a:latin typeface="Georgia" panose="02040502050405020303" pitchFamily="18" charset="0"/>
              </a:rPr>
              <a:t>those that have just broken a flower vase, </a:t>
            </a:r>
          </a:p>
          <a:p>
            <a:pPr marL="342900" indent="-342900">
              <a:buFont typeface="+mj-lt"/>
              <a:buAutoNum type="arabicPeriod"/>
            </a:pPr>
            <a:r>
              <a:rPr lang="en-US" sz="2000" dirty="0">
                <a:latin typeface="Georgia" panose="02040502050405020303" pitchFamily="18" charset="0"/>
              </a:rPr>
              <a:t>those that resemble flies from a distance.</a:t>
            </a:r>
          </a:p>
        </p:txBody>
      </p:sp>
      <p:sp>
        <p:nvSpPr>
          <p:cNvPr id="7" name="TextBox 6">
            <a:extLst>
              <a:ext uri="{FF2B5EF4-FFF2-40B4-BE49-F238E27FC236}">
                <a16:creationId xmlns:a16="http://schemas.microsoft.com/office/drawing/2014/main" id="{CED6138D-B55C-A227-D14C-54884A2E503A}"/>
              </a:ext>
            </a:extLst>
          </p:cNvPr>
          <p:cNvSpPr txBox="1"/>
          <p:nvPr/>
        </p:nvSpPr>
        <p:spPr>
          <a:xfrm>
            <a:off x="1408176" y="5905407"/>
            <a:ext cx="10567223" cy="707886"/>
          </a:xfrm>
          <a:prstGeom prst="rect">
            <a:avLst/>
          </a:prstGeom>
          <a:noFill/>
        </p:spPr>
        <p:txBody>
          <a:bodyPr wrap="square">
            <a:spAutoFit/>
          </a:bodyPr>
          <a:lstStyle/>
          <a:p>
            <a:r>
              <a:rPr lang="en-US" sz="2000" b="1" dirty="0">
                <a:latin typeface="Georgia" panose="02040502050405020303" pitchFamily="18" charset="0"/>
              </a:rPr>
              <a:t>Celestial Emporium of Benevolent Knowledge </a:t>
            </a:r>
            <a:r>
              <a:rPr lang="en-US" sz="2000" dirty="0">
                <a:latin typeface="Georgia" panose="02040502050405020303" pitchFamily="18" charset="0"/>
              </a:rPr>
              <a:t>– Jorge Luis Borges’s fictional taxonomy of animals from his 1942 short story </a:t>
            </a:r>
            <a:r>
              <a:rPr lang="en-US" sz="2000" i="1" dirty="0">
                <a:latin typeface="Georgia" panose="02040502050405020303" pitchFamily="18" charset="0"/>
              </a:rPr>
              <a:t>The Analytical Language of John Wilkins</a:t>
            </a:r>
            <a:r>
              <a:rPr lang="en-US" sz="2000" dirty="0">
                <a:latin typeface="Georgia" panose="02040502050405020303" pitchFamily="18" charset="0"/>
              </a:rPr>
              <a:t>. </a:t>
            </a:r>
          </a:p>
        </p:txBody>
      </p:sp>
      <p:sp>
        <p:nvSpPr>
          <p:cNvPr id="8" name="Title 1">
            <a:extLst>
              <a:ext uri="{FF2B5EF4-FFF2-40B4-BE49-F238E27FC236}">
                <a16:creationId xmlns:a16="http://schemas.microsoft.com/office/drawing/2014/main" id="{D4F79670-3C63-413D-A005-C60501275ED5}"/>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Not a good classification:</a:t>
            </a:r>
          </a:p>
        </p:txBody>
      </p:sp>
    </p:spTree>
    <p:extLst>
      <p:ext uri="{BB962C8B-B14F-4D97-AF65-F5344CB8AC3E}">
        <p14:creationId xmlns:p14="http://schemas.microsoft.com/office/powerpoint/2010/main" val="3802357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9561796-C63C-8F9A-A251-D08DF1C25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025" y="1002776"/>
            <a:ext cx="5276850" cy="13144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110C50F-48A6-4A6E-D194-71FD18D07BC9}"/>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How do we split?</a:t>
            </a:r>
          </a:p>
        </p:txBody>
      </p:sp>
      <p:sp>
        <p:nvSpPr>
          <p:cNvPr id="8" name="TextBox 7">
            <a:extLst>
              <a:ext uri="{FF2B5EF4-FFF2-40B4-BE49-F238E27FC236}">
                <a16:creationId xmlns:a16="http://schemas.microsoft.com/office/drawing/2014/main" id="{5E147749-564E-C7D7-568D-DBE368AEC347}"/>
              </a:ext>
            </a:extLst>
          </p:cNvPr>
          <p:cNvSpPr txBox="1"/>
          <p:nvPr/>
        </p:nvSpPr>
        <p:spPr>
          <a:xfrm>
            <a:off x="1290637" y="2724653"/>
            <a:ext cx="9610725" cy="1938992"/>
          </a:xfrm>
          <a:prstGeom prst="rect">
            <a:avLst/>
          </a:prstGeom>
          <a:noFill/>
        </p:spPr>
        <p:txBody>
          <a:bodyPr wrap="square">
            <a:spAutoFit/>
          </a:bodyPr>
          <a:lstStyle/>
          <a:p>
            <a:pPr marL="342900" indent="-342900">
              <a:buFont typeface="Arial" panose="020B0604020202020204" pitchFamily="34" charset="0"/>
              <a:buChar char="•"/>
            </a:pPr>
            <a:r>
              <a:rPr lang="en-US" sz="2400" b="0" i="1" dirty="0">
                <a:effectLst/>
                <a:latin typeface="Georgia" panose="02040502050405020303" pitchFamily="18" charset="0"/>
              </a:rPr>
              <a:t>f</a:t>
            </a:r>
            <a:r>
              <a:rPr lang="en-US" sz="2400" b="0" i="0" dirty="0">
                <a:effectLst/>
                <a:latin typeface="Georgia" panose="02040502050405020303" pitchFamily="18" charset="0"/>
              </a:rPr>
              <a:t> is the feature to perform the split </a:t>
            </a:r>
          </a:p>
          <a:p>
            <a:pPr marL="342900" indent="-342900">
              <a:buFont typeface="Arial" panose="020B0604020202020204" pitchFamily="34" charset="0"/>
              <a:buChar char="•"/>
            </a:pPr>
            <a:r>
              <a:rPr lang="en-US" sz="2400" b="0" i="1" dirty="0">
                <a:effectLst/>
                <a:latin typeface="Georgia" panose="02040502050405020303" pitchFamily="18" charset="0"/>
              </a:rPr>
              <a:t>D</a:t>
            </a:r>
            <a:r>
              <a:rPr lang="en-US" sz="2400" b="0" i="1" baseline="-25000" dirty="0">
                <a:effectLst/>
                <a:latin typeface="Georgia" panose="02040502050405020303" pitchFamily="18" charset="0"/>
              </a:rPr>
              <a:t>p</a:t>
            </a:r>
            <a:r>
              <a:rPr lang="en-US" sz="2400" b="0" i="0" dirty="0">
                <a:effectLst/>
                <a:latin typeface="Georgia" panose="02040502050405020303" pitchFamily="18" charset="0"/>
              </a:rPr>
              <a:t> and </a:t>
            </a:r>
            <a:r>
              <a:rPr lang="en-US" sz="2400" b="0" i="1" dirty="0" err="1">
                <a:effectLst/>
                <a:latin typeface="Georgia" panose="02040502050405020303" pitchFamily="18" charset="0"/>
              </a:rPr>
              <a:t>D</a:t>
            </a:r>
            <a:r>
              <a:rPr lang="en-US" sz="2400" b="0" i="1" baseline="-25000" dirty="0" err="1">
                <a:effectLst/>
                <a:latin typeface="Georgia" panose="02040502050405020303" pitchFamily="18" charset="0"/>
              </a:rPr>
              <a:t>j</a:t>
            </a:r>
            <a:r>
              <a:rPr lang="en-US" sz="2400" b="0" i="0" dirty="0">
                <a:effectLst/>
                <a:latin typeface="Georgia" panose="02040502050405020303" pitchFamily="18" charset="0"/>
              </a:rPr>
              <a:t> are the dataset of the parent and </a:t>
            </a:r>
            <a:r>
              <a:rPr lang="en-US" sz="2400" b="0" i="1" dirty="0" err="1">
                <a:effectLst/>
                <a:latin typeface="Georgia" panose="02040502050405020303" pitchFamily="18" charset="0"/>
              </a:rPr>
              <a:t>j</a:t>
            </a:r>
            <a:r>
              <a:rPr lang="en-US" sz="2400" b="0" i="0" dirty="0" err="1">
                <a:effectLst/>
                <a:latin typeface="Georgia" panose="02040502050405020303" pitchFamily="18" charset="0"/>
              </a:rPr>
              <a:t>th</a:t>
            </a:r>
            <a:r>
              <a:rPr lang="en-US" sz="2400" b="0" i="0" dirty="0">
                <a:effectLst/>
                <a:latin typeface="Georgia" panose="02040502050405020303" pitchFamily="18" charset="0"/>
              </a:rPr>
              <a:t> child node</a:t>
            </a:r>
          </a:p>
          <a:p>
            <a:pPr marL="342900" indent="-342900">
              <a:buFont typeface="Arial" panose="020B0604020202020204" pitchFamily="34" charset="0"/>
              <a:buChar char="•"/>
            </a:pPr>
            <a:r>
              <a:rPr lang="en-US" sz="2400" b="0" i="0" dirty="0">
                <a:effectLst/>
                <a:latin typeface="Georgia" panose="02040502050405020303" pitchFamily="18" charset="0"/>
              </a:rPr>
              <a:t> </a:t>
            </a:r>
            <a:r>
              <a:rPr lang="en-US" sz="2400" b="0" i="1" dirty="0">
                <a:effectLst/>
                <a:latin typeface="Georgia" panose="02040502050405020303" pitchFamily="18" charset="0"/>
              </a:rPr>
              <a:t>I</a:t>
            </a:r>
            <a:r>
              <a:rPr lang="en-US" sz="2400" b="0" i="0" dirty="0">
                <a:effectLst/>
                <a:latin typeface="Georgia" panose="02040502050405020303" pitchFamily="18" charset="0"/>
              </a:rPr>
              <a:t> is our </a:t>
            </a:r>
            <a:r>
              <a:rPr lang="en-US" sz="2400" b="1" i="0" dirty="0">
                <a:effectLst/>
                <a:latin typeface="Georgia" panose="02040502050405020303" pitchFamily="18" charset="0"/>
              </a:rPr>
              <a:t>impurity</a:t>
            </a:r>
            <a:r>
              <a:rPr lang="en-US" sz="2400" b="0" i="0" dirty="0">
                <a:effectLst/>
                <a:latin typeface="Georgia" panose="02040502050405020303" pitchFamily="18" charset="0"/>
              </a:rPr>
              <a:t> measure </a:t>
            </a:r>
          </a:p>
          <a:p>
            <a:pPr marL="342900" indent="-342900">
              <a:buFont typeface="Arial" panose="020B0604020202020204" pitchFamily="34" charset="0"/>
              <a:buChar char="•"/>
            </a:pPr>
            <a:r>
              <a:rPr lang="en-US" sz="2400" b="0" i="1" dirty="0">
                <a:effectLst/>
                <a:latin typeface="Georgia" panose="02040502050405020303" pitchFamily="18" charset="0"/>
              </a:rPr>
              <a:t>N</a:t>
            </a:r>
            <a:r>
              <a:rPr lang="en-US" sz="2400" b="0" i="1" baseline="-25000" dirty="0">
                <a:effectLst/>
                <a:latin typeface="Georgia" panose="02040502050405020303" pitchFamily="18" charset="0"/>
              </a:rPr>
              <a:t>p</a:t>
            </a:r>
            <a:r>
              <a:rPr lang="en-US" sz="2400" b="0" i="0" dirty="0">
                <a:effectLst/>
                <a:latin typeface="Georgia" panose="02040502050405020303" pitchFamily="18" charset="0"/>
              </a:rPr>
              <a:t> is the total number of training examples at the parent node</a:t>
            </a:r>
            <a:endParaRPr lang="en-US" sz="2400" dirty="0">
              <a:latin typeface="Georgia" panose="02040502050405020303" pitchFamily="18" charset="0"/>
            </a:endParaRPr>
          </a:p>
          <a:p>
            <a:pPr marL="342900" indent="-342900">
              <a:buFont typeface="Arial" panose="020B0604020202020204" pitchFamily="34" charset="0"/>
              <a:buChar char="•"/>
            </a:pPr>
            <a:r>
              <a:rPr lang="en-US" sz="2400" b="0" i="1" dirty="0">
                <a:effectLst/>
                <a:latin typeface="Georgia" panose="02040502050405020303" pitchFamily="18" charset="0"/>
              </a:rPr>
              <a:t>N</a:t>
            </a:r>
            <a:r>
              <a:rPr lang="en-US" sz="2400" b="0" i="1" baseline="-25000" dirty="0">
                <a:effectLst/>
                <a:latin typeface="Georgia" panose="02040502050405020303" pitchFamily="18" charset="0"/>
              </a:rPr>
              <a:t>j</a:t>
            </a:r>
            <a:r>
              <a:rPr lang="en-US" sz="2400" b="0" i="0" dirty="0">
                <a:effectLst/>
                <a:latin typeface="Georgia" panose="02040502050405020303" pitchFamily="18" charset="0"/>
              </a:rPr>
              <a:t> is the number of examples in the </a:t>
            </a:r>
            <a:r>
              <a:rPr lang="en-US" sz="2400" b="0" i="1" dirty="0" err="1">
                <a:effectLst/>
                <a:latin typeface="Georgia" panose="02040502050405020303" pitchFamily="18" charset="0"/>
              </a:rPr>
              <a:t>j</a:t>
            </a:r>
            <a:r>
              <a:rPr lang="en-US" sz="2400" b="0" i="0" dirty="0" err="1">
                <a:effectLst/>
                <a:latin typeface="Georgia" panose="02040502050405020303" pitchFamily="18" charset="0"/>
              </a:rPr>
              <a:t>th</a:t>
            </a:r>
            <a:r>
              <a:rPr lang="en-US" sz="2400" b="0" i="0" dirty="0">
                <a:effectLst/>
                <a:latin typeface="Georgia" panose="02040502050405020303" pitchFamily="18" charset="0"/>
              </a:rPr>
              <a:t> child node </a:t>
            </a:r>
            <a:endParaRPr lang="en-US" sz="2400" dirty="0">
              <a:latin typeface="Georgia" panose="02040502050405020303" pitchFamily="18" charset="0"/>
            </a:endParaRPr>
          </a:p>
        </p:txBody>
      </p:sp>
      <p:pic>
        <p:nvPicPr>
          <p:cNvPr id="4100" name="Picture 4">
            <a:extLst>
              <a:ext uri="{FF2B5EF4-FFF2-40B4-BE49-F238E27FC236}">
                <a16:creationId xmlns:a16="http://schemas.microsoft.com/office/drawing/2014/main" id="{53204012-98DD-60CF-D05B-8BB17F66C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161176"/>
            <a:ext cx="8032492" cy="9547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8767B5-19F6-0DB8-4C66-41CED1D86B8C}"/>
              </a:ext>
            </a:extLst>
          </p:cNvPr>
          <p:cNvSpPr txBox="1"/>
          <p:nvPr/>
        </p:nvSpPr>
        <p:spPr>
          <a:xfrm>
            <a:off x="1524000" y="1465991"/>
            <a:ext cx="3017173" cy="461665"/>
          </a:xfrm>
          <a:prstGeom prst="rect">
            <a:avLst/>
          </a:prstGeom>
          <a:noFill/>
        </p:spPr>
        <p:txBody>
          <a:bodyPr wrap="none" rtlCol="0">
            <a:spAutoFit/>
          </a:bodyPr>
          <a:lstStyle/>
          <a:p>
            <a:r>
              <a:rPr lang="en-US" sz="2400" b="1" dirty="0">
                <a:latin typeface="Georgia" panose="02040502050405020303" pitchFamily="18" charset="0"/>
              </a:rPr>
              <a:t>Information gain:</a:t>
            </a:r>
          </a:p>
        </p:txBody>
      </p:sp>
      <p:sp>
        <p:nvSpPr>
          <p:cNvPr id="10" name="TextBox 9">
            <a:extLst>
              <a:ext uri="{FF2B5EF4-FFF2-40B4-BE49-F238E27FC236}">
                <a16:creationId xmlns:a16="http://schemas.microsoft.com/office/drawing/2014/main" id="{642971D4-FABE-3EF8-369F-AB7759A68DD0}"/>
              </a:ext>
            </a:extLst>
          </p:cNvPr>
          <p:cNvSpPr txBox="1"/>
          <p:nvPr/>
        </p:nvSpPr>
        <p:spPr>
          <a:xfrm>
            <a:off x="1524000" y="5392009"/>
            <a:ext cx="2141933" cy="461665"/>
          </a:xfrm>
          <a:prstGeom prst="rect">
            <a:avLst/>
          </a:prstGeom>
          <a:noFill/>
        </p:spPr>
        <p:txBody>
          <a:bodyPr wrap="none" rtlCol="0">
            <a:spAutoFit/>
          </a:bodyPr>
          <a:lstStyle/>
          <a:p>
            <a:r>
              <a:rPr lang="en-US" sz="2400" b="1" dirty="0">
                <a:latin typeface="Georgia" panose="02040502050405020303" pitchFamily="18" charset="0"/>
              </a:rPr>
              <a:t>Binary split:</a:t>
            </a:r>
          </a:p>
        </p:txBody>
      </p:sp>
      <p:sp>
        <p:nvSpPr>
          <p:cNvPr id="11" name="TextBox 10">
            <a:extLst>
              <a:ext uri="{FF2B5EF4-FFF2-40B4-BE49-F238E27FC236}">
                <a16:creationId xmlns:a16="http://schemas.microsoft.com/office/drawing/2014/main" id="{53923EA3-3793-0EC7-EDC3-5E1EE53A6B4E}"/>
              </a:ext>
            </a:extLst>
          </p:cNvPr>
          <p:cNvSpPr txBox="1"/>
          <p:nvPr/>
        </p:nvSpPr>
        <p:spPr>
          <a:xfrm>
            <a:off x="1149667" y="6380164"/>
            <a:ext cx="10420350" cy="369332"/>
          </a:xfrm>
          <a:prstGeom prst="rect">
            <a:avLst/>
          </a:prstGeom>
          <a:noFill/>
        </p:spPr>
        <p:txBody>
          <a:bodyPr wrap="square" rtlCol="0">
            <a:spAutoFit/>
          </a:bodyPr>
          <a:lstStyle/>
          <a:p>
            <a:r>
              <a:rPr lang="en-US" dirty="0">
                <a:latin typeface="Georgia" panose="02040502050405020303" pitchFamily="18" charset="0"/>
              </a:rPr>
              <a:t>From S. </a:t>
            </a:r>
            <a:r>
              <a:rPr lang="en-US" dirty="0" err="1">
                <a:latin typeface="Georgia" panose="02040502050405020303" pitchFamily="18" charset="0"/>
              </a:rPr>
              <a:t>Raschka</a:t>
            </a:r>
            <a:r>
              <a:rPr lang="en-US" dirty="0">
                <a:latin typeface="Georgia" panose="02040502050405020303" pitchFamily="18" charset="0"/>
              </a:rPr>
              <a:t>, </a:t>
            </a:r>
            <a:r>
              <a:rPr lang="en-US" b="0" i="0" dirty="0">
                <a:solidFill>
                  <a:srgbClr val="202020"/>
                </a:solidFill>
                <a:effectLst/>
                <a:latin typeface="Georgia" panose="02040502050405020303" pitchFamily="18" charset="0"/>
              </a:rPr>
              <a:t>Machine Learning with </a:t>
            </a:r>
            <a:r>
              <a:rPr lang="en-US" b="0" i="0" dirty="0" err="1">
                <a:solidFill>
                  <a:srgbClr val="202020"/>
                </a:solidFill>
                <a:effectLst/>
                <a:latin typeface="Georgia" panose="02040502050405020303" pitchFamily="18" charset="0"/>
              </a:rPr>
              <a:t>PyTorch</a:t>
            </a:r>
            <a:r>
              <a:rPr lang="en-US" b="0" i="0" dirty="0">
                <a:solidFill>
                  <a:srgbClr val="202020"/>
                </a:solidFill>
                <a:effectLst/>
                <a:latin typeface="Georgia" panose="02040502050405020303" pitchFamily="18" charset="0"/>
              </a:rPr>
              <a:t> and Scikit-Learn</a:t>
            </a:r>
          </a:p>
        </p:txBody>
      </p:sp>
    </p:spTree>
    <p:extLst>
      <p:ext uri="{BB962C8B-B14F-4D97-AF65-F5344CB8AC3E}">
        <p14:creationId xmlns:p14="http://schemas.microsoft.com/office/powerpoint/2010/main" val="4007167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33104C-3969-CBE5-A6AA-6CDE1655A4C4}"/>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What are impurity measures?</a:t>
            </a:r>
          </a:p>
        </p:txBody>
      </p:sp>
      <p:pic>
        <p:nvPicPr>
          <p:cNvPr id="6146" name="Picture 2">
            <a:extLst>
              <a:ext uri="{FF2B5EF4-FFF2-40B4-BE49-F238E27FC236}">
                <a16:creationId xmlns:a16="http://schemas.microsoft.com/office/drawing/2014/main" id="{E2A03017-B1EA-AD46-5574-3DFF80A0B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8" y="1462088"/>
            <a:ext cx="4886325" cy="1266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E8D6D7-42F8-EB1B-AA2F-D27573C71BEC}"/>
              </a:ext>
            </a:extLst>
          </p:cNvPr>
          <p:cNvSpPr txBox="1"/>
          <p:nvPr/>
        </p:nvSpPr>
        <p:spPr>
          <a:xfrm>
            <a:off x="1149667" y="3620465"/>
            <a:ext cx="10715625" cy="2677656"/>
          </a:xfrm>
          <a:prstGeom prst="rect">
            <a:avLst/>
          </a:prstGeom>
          <a:noFill/>
        </p:spPr>
        <p:txBody>
          <a:bodyPr wrap="square">
            <a:spAutoFit/>
          </a:bodyPr>
          <a:lstStyle/>
          <a:p>
            <a:pPr marL="342900" indent="-342900">
              <a:buFont typeface="Arial" panose="020B0604020202020204" pitchFamily="34" charset="0"/>
              <a:buChar char="•"/>
            </a:pPr>
            <a:r>
              <a:rPr lang="en-US" sz="2400" b="0" i="1" dirty="0">
                <a:effectLst/>
                <a:latin typeface="Georgia" panose="02040502050405020303" pitchFamily="18" charset="0"/>
              </a:rPr>
              <a:t>p</a:t>
            </a:r>
            <a:r>
              <a:rPr lang="en-US" sz="2400" b="0" i="0" dirty="0">
                <a:effectLst/>
                <a:latin typeface="Georgia" panose="02040502050405020303" pitchFamily="18" charset="0"/>
              </a:rPr>
              <a:t>(</a:t>
            </a:r>
            <a:r>
              <a:rPr lang="en-US" sz="2400" b="0" i="1" dirty="0" err="1">
                <a:effectLst/>
                <a:latin typeface="Georgia" panose="02040502050405020303" pitchFamily="18" charset="0"/>
              </a:rPr>
              <a:t>i</a:t>
            </a:r>
            <a:r>
              <a:rPr lang="en-US" sz="2400" b="0" i="0" dirty="0" err="1">
                <a:effectLst/>
                <a:latin typeface="Georgia" panose="02040502050405020303" pitchFamily="18" charset="0"/>
              </a:rPr>
              <a:t>|</a:t>
            </a:r>
            <a:r>
              <a:rPr lang="en-US" sz="2400" b="0" i="1" dirty="0" err="1">
                <a:effectLst/>
                <a:latin typeface="Georgia" panose="02040502050405020303" pitchFamily="18" charset="0"/>
              </a:rPr>
              <a:t>t</a:t>
            </a:r>
            <a:r>
              <a:rPr lang="en-US" sz="2400" b="0" i="0" dirty="0">
                <a:effectLst/>
                <a:latin typeface="Georgia" panose="02040502050405020303" pitchFamily="18" charset="0"/>
              </a:rPr>
              <a:t>) is the proportion of the examples that belong to class </a:t>
            </a:r>
            <a:r>
              <a:rPr lang="en-US" sz="2400" b="0" i="1" dirty="0">
                <a:effectLst/>
                <a:latin typeface="Georgia" panose="02040502050405020303" pitchFamily="18" charset="0"/>
              </a:rPr>
              <a:t>i</a:t>
            </a:r>
            <a:r>
              <a:rPr lang="en-US" sz="2400" b="0" i="0" dirty="0">
                <a:effectLst/>
                <a:latin typeface="Georgia" panose="02040502050405020303" pitchFamily="18" charset="0"/>
              </a:rPr>
              <a:t> for a particular node, </a:t>
            </a:r>
            <a:r>
              <a:rPr lang="en-US" sz="2400" b="0" i="1" dirty="0">
                <a:effectLst/>
                <a:latin typeface="Georgia" panose="02040502050405020303" pitchFamily="18" charset="0"/>
              </a:rPr>
              <a:t>t</a:t>
            </a:r>
            <a:r>
              <a:rPr lang="en-US" sz="2400" b="0" i="0" dirty="0">
                <a:effectLst/>
                <a:latin typeface="Georgia" panose="02040502050405020303" pitchFamily="18" charset="0"/>
              </a:rPr>
              <a:t>. </a:t>
            </a:r>
          </a:p>
          <a:p>
            <a:pPr marL="342900" indent="-342900">
              <a:buFont typeface="Arial" panose="020B0604020202020204" pitchFamily="34" charset="0"/>
              <a:buChar char="•"/>
            </a:pPr>
            <a:r>
              <a:rPr lang="en-US" sz="2400" b="0" i="0" dirty="0">
                <a:effectLst/>
                <a:latin typeface="Georgia" panose="02040502050405020303" pitchFamily="18" charset="0"/>
              </a:rPr>
              <a:t>The entropy is 0 if all examples at a node belong to the same class</a:t>
            </a:r>
            <a:r>
              <a:rPr lang="en-US" sz="2400" dirty="0">
                <a:latin typeface="Georgia" panose="02040502050405020303" pitchFamily="18" charset="0"/>
              </a:rPr>
              <a:t>, and e</a:t>
            </a:r>
            <a:r>
              <a:rPr lang="en-US" sz="2400" b="0" i="0" dirty="0">
                <a:effectLst/>
                <a:latin typeface="Georgia" panose="02040502050405020303" pitchFamily="18" charset="0"/>
              </a:rPr>
              <a:t>ntropy is maximal if we have a uniform class distribution. </a:t>
            </a:r>
          </a:p>
          <a:p>
            <a:pPr marL="342900" indent="-342900">
              <a:buFont typeface="Arial" panose="020B0604020202020204" pitchFamily="34" charset="0"/>
              <a:buChar char="•"/>
            </a:pPr>
            <a:r>
              <a:rPr lang="en-US" sz="2400" b="0" i="0" dirty="0">
                <a:effectLst/>
                <a:latin typeface="Georgia" panose="02040502050405020303" pitchFamily="18" charset="0"/>
              </a:rPr>
              <a:t>For binary class setting, the entropy is 0 if </a:t>
            </a:r>
            <a:r>
              <a:rPr lang="en-US" sz="2400" b="0" i="1" dirty="0">
                <a:effectLst/>
                <a:latin typeface="Georgia" panose="02040502050405020303" pitchFamily="18" charset="0"/>
              </a:rPr>
              <a:t>p</a:t>
            </a:r>
            <a:r>
              <a:rPr lang="en-US" sz="2400" b="0" i="0" dirty="0">
                <a:effectLst/>
                <a:latin typeface="Georgia" panose="02040502050405020303" pitchFamily="18" charset="0"/>
              </a:rPr>
              <a:t>(</a:t>
            </a:r>
            <a:r>
              <a:rPr lang="en-US" sz="2400" b="0" i="1" dirty="0">
                <a:effectLst/>
                <a:latin typeface="Georgia" panose="02040502050405020303" pitchFamily="18" charset="0"/>
              </a:rPr>
              <a:t>i</a:t>
            </a:r>
            <a:r>
              <a:rPr lang="en-US" sz="2400" b="0" i="0" dirty="0">
                <a:effectLst/>
                <a:latin typeface="Georgia" panose="02040502050405020303" pitchFamily="18" charset="0"/>
              </a:rPr>
              <a:t>=1|</a:t>
            </a:r>
            <a:r>
              <a:rPr lang="en-US" sz="2400" b="0" i="1" dirty="0">
                <a:effectLst/>
                <a:latin typeface="Georgia" panose="02040502050405020303" pitchFamily="18" charset="0"/>
              </a:rPr>
              <a:t>t</a:t>
            </a:r>
            <a:r>
              <a:rPr lang="en-US" sz="2400" b="0" i="0" dirty="0">
                <a:effectLst/>
                <a:latin typeface="Georgia" panose="02040502050405020303" pitchFamily="18" charset="0"/>
              </a:rPr>
              <a:t>) = 1 or </a:t>
            </a:r>
            <a:r>
              <a:rPr lang="en-US" sz="2400" b="0" i="1" dirty="0">
                <a:effectLst/>
                <a:latin typeface="Georgia" panose="02040502050405020303" pitchFamily="18" charset="0"/>
              </a:rPr>
              <a:t>p</a:t>
            </a:r>
            <a:r>
              <a:rPr lang="en-US" sz="2400" b="0" i="0" dirty="0">
                <a:effectLst/>
                <a:latin typeface="Georgia" panose="02040502050405020303" pitchFamily="18" charset="0"/>
              </a:rPr>
              <a:t>(</a:t>
            </a:r>
            <a:r>
              <a:rPr lang="en-US" sz="2400" b="0" i="1" dirty="0">
                <a:effectLst/>
                <a:latin typeface="Georgia" panose="02040502050405020303" pitchFamily="18" charset="0"/>
              </a:rPr>
              <a:t>i</a:t>
            </a:r>
            <a:r>
              <a:rPr lang="en-US" sz="2400" b="0" i="0" dirty="0">
                <a:effectLst/>
                <a:latin typeface="Georgia" panose="02040502050405020303" pitchFamily="18" charset="0"/>
              </a:rPr>
              <a:t>=0|</a:t>
            </a:r>
            <a:r>
              <a:rPr lang="en-US" sz="2400" b="0" i="1" dirty="0">
                <a:effectLst/>
                <a:latin typeface="Georgia" panose="02040502050405020303" pitchFamily="18" charset="0"/>
              </a:rPr>
              <a:t>t</a:t>
            </a:r>
            <a:r>
              <a:rPr lang="en-US" sz="2400" b="0" i="0" dirty="0">
                <a:effectLst/>
                <a:latin typeface="Georgia" panose="02040502050405020303" pitchFamily="18" charset="0"/>
              </a:rPr>
              <a:t>) = 0. If the classes are distributed uniformly with </a:t>
            </a:r>
            <a:r>
              <a:rPr lang="en-US" sz="2400" b="0" i="1" dirty="0">
                <a:effectLst/>
                <a:latin typeface="Georgia" panose="02040502050405020303" pitchFamily="18" charset="0"/>
              </a:rPr>
              <a:t>p</a:t>
            </a:r>
            <a:r>
              <a:rPr lang="en-US" sz="2400" b="0" i="0" dirty="0">
                <a:effectLst/>
                <a:latin typeface="Georgia" panose="02040502050405020303" pitchFamily="18" charset="0"/>
              </a:rPr>
              <a:t>(</a:t>
            </a:r>
            <a:r>
              <a:rPr lang="en-US" sz="2400" b="0" i="1" dirty="0">
                <a:effectLst/>
                <a:latin typeface="Georgia" panose="02040502050405020303" pitchFamily="18" charset="0"/>
              </a:rPr>
              <a:t>i</a:t>
            </a:r>
            <a:r>
              <a:rPr lang="en-US" sz="2400" b="0" i="0" dirty="0">
                <a:effectLst/>
                <a:latin typeface="Georgia" panose="02040502050405020303" pitchFamily="18" charset="0"/>
              </a:rPr>
              <a:t>=1|</a:t>
            </a:r>
            <a:r>
              <a:rPr lang="en-US" sz="2400" b="0" i="1" dirty="0">
                <a:effectLst/>
                <a:latin typeface="Georgia" panose="02040502050405020303" pitchFamily="18" charset="0"/>
              </a:rPr>
              <a:t>t</a:t>
            </a:r>
            <a:r>
              <a:rPr lang="en-US" sz="2400" b="0" i="0" dirty="0">
                <a:effectLst/>
                <a:latin typeface="Georgia" panose="02040502050405020303" pitchFamily="18" charset="0"/>
              </a:rPr>
              <a:t>) = 0.5 and </a:t>
            </a:r>
            <a:r>
              <a:rPr lang="en-US" sz="2400" b="0" i="1" dirty="0">
                <a:effectLst/>
                <a:latin typeface="Georgia" panose="02040502050405020303" pitchFamily="18" charset="0"/>
              </a:rPr>
              <a:t>p</a:t>
            </a:r>
            <a:r>
              <a:rPr lang="en-US" sz="2400" b="0" i="0" dirty="0">
                <a:effectLst/>
                <a:latin typeface="Georgia" panose="02040502050405020303" pitchFamily="18" charset="0"/>
              </a:rPr>
              <a:t>(</a:t>
            </a:r>
            <a:r>
              <a:rPr lang="en-US" sz="2400" b="0" i="1" dirty="0">
                <a:effectLst/>
                <a:latin typeface="Georgia" panose="02040502050405020303" pitchFamily="18" charset="0"/>
              </a:rPr>
              <a:t>i</a:t>
            </a:r>
            <a:r>
              <a:rPr lang="en-US" sz="2400" b="0" i="0" dirty="0">
                <a:effectLst/>
                <a:latin typeface="Georgia" panose="02040502050405020303" pitchFamily="18" charset="0"/>
              </a:rPr>
              <a:t>=0|</a:t>
            </a:r>
            <a:r>
              <a:rPr lang="en-US" sz="2400" b="0" i="1" dirty="0">
                <a:effectLst/>
                <a:latin typeface="Georgia" panose="02040502050405020303" pitchFamily="18" charset="0"/>
              </a:rPr>
              <a:t>t</a:t>
            </a:r>
            <a:r>
              <a:rPr lang="en-US" sz="2400" b="0" i="0" dirty="0">
                <a:effectLst/>
                <a:latin typeface="Georgia" panose="02040502050405020303" pitchFamily="18" charset="0"/>
              </a:rPr>
              <a:t>) = 0.5, the entropy is 1. </a:t>
            </a:r>
            <a:endParaRPr lang="en-US" sz="2400" dirty="0">
              <a:latin typeface="Georgia" panose="02040502050405020303" pitchFamily="18" charset="0"/>
            </a:endParaRPr>
          </a:p>
        </p:txBody>
      </p:sp>
      <p:sp>
        <p:nvSpPr>
          <p:cNvPr id="7" name="TextBox 6">
            <a:extLst>
              <a:ext uri="{FF2B5EF4-FFF2-40B4-BE49-F238E27FC236}">
                <a16:creationId xmlns:a16="http://schemas.microsoft.com/office/drawing/2014/main" id="{5138109D-4659-BE2A-3D32-B4A21D3E565E}"/>
              </a:ext>
            </a:extLst>
          </p:cNvPr>
          <p:cNvSpPr txBox="1"/>
          <p:nvPr/>
        </p:nvSpPr>
        <p:spPr>
          <a:xfrm>
            <a:off x="1448063" y="815406"/>
            <a:ext cx="1390124" cy="461665"/>
          </a:xfrm>
          <a:prstGeom prst="rect">
            <a:avLst/>
          </a:prstGeom>
          <a:noFill/>
        </p:spPr>
        <p:txBody>
          <a:bodyPr wrap="none" rtlCol="0">
            <a:spAutoFit/>
          </a:bodyPr>
          <a:lstStyle/>
          <a:p>
            <a:r>
              <a:rPr lang="en-US" sz="2400" dirty="0">
                <a:latin typeface="Georgia" panose="02040502050405020303" pitchFamily="18" charset="0"/>
              </a:rPr>
              <a:t>Entropy:</a:t>
            </a:r>
          </a:p>
        </p:txBody>
      </p:sp>
      <p:pic>
        <p:nvPicPr>
          <p:cNvPr id="8" name="Picture 2" descr="Venn diagram&#10;&#10;Description automatically generated">
            <a:extLst>
              <a:ext uri="{FF2B5EF4-FFF2-40B4-BE49-F238E27FC236}">
                <a16:creationId xmlns:a16="http://schemas.microsoft.com/office/drawing/2014/main" id="{8E6D88ED-EDBE-8216-4D87-53A46C13F2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3992" y="641858"/>
            <a:ext cx="4808008" cy="2809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98D4DC-BABC-6972-3507-2CAB08EF686E}"/>
              </a:ext>
            </a:extLst>
          </p:cNvPr>
          <p:cNvSpPr txBox="1"/>
          <p:nvPr/>
        </p:nvSpPr>
        <p:spPr>
          <a:xfrm>
            <a:off x="1149667" y="6380164"/>
            <a:ext cx="10420350" cy="369332"/>
          </a:xfrm>
          <a:prstGeom prst="rect">
            <a:avLst/>
          </a:prstGeom>
          <a:noFill/>
        </p:spPr>
        <p:txBody>
          <a:bodyPr wrap="square" rtlCol="0">
            <a:spAutoFit/>
          </a:bodyPr>
          <a:lstStyle/>
          <a:p>
            <a:r>
              <a:rPr lang="en-US" dirty="0">
                <a:latin typeface="Georgia" panose="02040502050405020303" pitchFamily="18" charset="0"/>
              </a:rPr>
              <a:t>From S. </a:t>
            </a:r>
            <a:r>
              <a:rPr lang="en-US" dirty="0" err="1">
                <a:latin typeface="Georgia" panose="02040502050405020303" pitchFamily="18" charset="0"/>
              </a:rPr>
              <a:t>Raschka</a:t>
            </a:r>
            <a:r>
              <a:rPr lang="en-US" dirty="0">
                <a:latin typeface="Georgia" panose="02040502050405020303" pitchFamily="18" charset="0"/>
              </a:rPr>
              <a:t>, </a:t>
            </a:r>
            <a:r>
              <a:rPr lang="en-US" b="0" i="0" dirty="0">
                <a:solidFill>
                  <a:srgbClr val="202020"/>
                </a:solidFill>
                <a:effectLst/>
                <a:latin typeface="Georgia" panose="02040502050405020303" pitchFamily="18" charset="0"/>
              </a:rPr>
              <a:t>Machine Learning with </a:t>
            </a:r>
            <a:r>
              <a:rPr lang="en-US" b="0" i="0" dirty="0" err="1">
                <a:solidFill>
                  <a:srgbClr val="202020"/>
                </a:solidFill>
                <a:effectLst/>
                <a:latin typeface="Georgia" panose="02040502050405020303" pitchFamily="18" charset="0"/>
              </a:rPr>
              <a:t>PyTorch</a:t>
            </a:r>
            <a:r>
              <a:rPr lang="en-US" b="0" i="0" dirty="0">
                <a:solidFill>
                  <a:srgbClr val="202020"/>
                </a:solidFill>
                <a:effectLst/>
                <a:latin typeface="Georgia" panose="02040502050405020303" pitchFamily="18" charset="0"/>
              </a:rPr>
              <a:t> and Scikit-Learn</a:t>
            </a:r>
          </a:p>
        </p:txBody>
      </p:sp>
    </p:spTree>
    <p:extLst>
      <p:ext uri="{BB962C8B-B14F-4D97-AF65-F5344CB8AC3E}">
        <p14:creationId xmlns:p14="http://schemas.microsoft.com/office/powerpoint/2010/main" val="2605881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B27B3132-5773-1B89-E63C-A0201DDC3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785938"/>
            <a:ext cx="754380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775AF360-8853-308D-C9AC-D28C188C4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4629150"/>
            <a:ext cx="3848100" cy="47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6BF06F-B915-2F29-D87E-C6EA6399D339}"/>
              </a:ext>
            </a:extLst>
          </p:cNvPr>
          <p:cNvSpPr txBox="1"/>
          <p:nvPr/>
        </p:nvSpPr>
        <p:spPr>
          <a:xfrm>
            <a:off x="1149667" y="6380164"/>
            <a:ext cx="10420350" cy="369332"/>
          </a:xfrm>
          <a:prstGeom prst="rect">
            <a:avLst/>
          </a:prstGeom>
          <a:noFill/>
        </p:spPr>
        <p:txBody>
          <a:bodyPr wrap="square" rtlCol="0">
            <a:spAutoFit/>
          </a:bodyPr>
          <a:lstStyle/>
          <a:p>
            <a:r>
              <a:rPr lang="en-US" dirty="0">
                <a:latin typeface="Georgia" panose="02040502050405020303" pitchFamily="18" charset="0"/>
              </a:rPr>
              <a:t>From S. </a:t>
            </a:r>
            <a:r>
              <a:rPr lang="en-US" dirty="0" err="1">
                <a:latin typeface="Georgia" panose="02040502050405020303" pitchFamily="18" charset="0"/>
              </a:rPr>
              <a:t>Raschka</a:t>
            </a:r>
            <a:r>
              <a:rPr lang="en-US" dirty="0">
                <a:latin typeface="Georgia" panose="02040502050405020303" pitchFamily="18" charset="0"/>
              </a:rPr>
              <a:t>, </a:t>
            </a:r>
            <a:r>
              <a:rPr lang="en-US" b="0" i="0" dirty="0">
                <a:solidFill>
                  <a:srgbClr val="202020"/>
                </a:solidFill>
                <a:effectLst/>
                <a:latin typeface="Georgia" panose="02040502050405020303" pitchFamily="18" charset="0"/>
              </a:rPr>
              <a:t>Machine Learning with </a:t>
            </a:r>
            <a:r>
              <a:rPr lang="en-US" b="0" i="0" dirty="0" err="1">
                <a:solidFill>
                  <a:srgbClr val="202020"/>
                </a:solidFill>
                <a:effectLst/>
                <a:latin typeface="Georgia" panose="02040502050405020303" pitchFamily="18" charset="0"/>
              </a:rPr>
              <a:t>PyTorch</a:t>
            </a:r>
            <a:r>
              <a:rPr lang="en-US" b="0" i="0" dirty="0">
                <a:solidFill>
                  <a:srgbClr val="202020"/>
                </a:solidFill>
                <a:effectLst/>
                <a:latin typeface="Georgia" panose="02040502050405020303" pitchFamily="18" charset="0"/>
              </a:rPr>
              <a:t> and Scikit-Learn</a:t>
            </a:r>
          </a:p>
        </p:txBody>
      </p:sp>
      <p:sp>
        <p:nvSpPr>
          <p:cNvPr id="5" name="Title 1">
            <a:extLst>
              <a:ext uri="{FF2B5EF4-FFF2-40B4-BE49-F238E27FC236}">
                <a16:creationId xmlns:a16="http://schemas.microsoft.com/office/drawing/2014/main" id="{933321B7-4481-E56E-4D9D-A07ED63D4B55}"/>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What are impurity measures?</a:t>
            </a:r>
          </a:p>
        </p:txBody>
      </p:sp>
      <p:sp>
        <p:nvSpPr>
          <p:cNvPr id="9" name="TextBox 8">
            <a:extLst>
              <a:ext uri="{FF2B5EF4-FFF2-40B4-BE49-F238E27FC236}">
                <a16:creationId xmlns:a16="http://schemas.microsoft.com/office/drawing/2014/main" id="{13CDE7D5-66F3-0B42-F76B-9ABC22AE966C}"/>
              </a:ext>
            </a:extLst>
          </p:cNvPr>
          <p:cNvSpPr txBox="1"/>
          <p:nvPr/>
        </p:nvSpPr>
        <p:spPr>
          <a:xfrm>
            <a:off x="1257300" y="1039811"/>
            <a:ext cx="6096000" cy="461665"/>
          </a:xfrm>
          <a:prstGeom prst="rect">
            <a:avLst/>
          </a:prstGeom>
          <a:noFill/>
        </p:spPr>
        <p:txBody>
          <a:bodyPr wrap="square">
            <a:spAutoFit/>
          </a:bodyPr>
          <a:lstStyle/>
          <a:p>
            <a:r>
              <a:rPr lang="en-US" sz="2400" b="1" dirty="0">
                <a:latin typeface="Georgia" panose="02040502050405020303" pitchFamily="18" charset="0"/>
              </a:rPr>
              <a:t>Gini impurity:</a:t>
            </a:r>
          </a:p>
        </p:txBody>
      </p:sp>
      <p:sp>
        <p:nvSpPr>
          <p:cNvPr id="10" name="TextBox 9">
            <a:extLst>
              <a:ext uri="{FF2B5EF4-FFF2-40B4-BE49-F238E27FC236}">
                <a16:creationId xmlns:a16="http://schemas.microsoft.com/office/drawing/2014/main" id="{A0FF7D57-1541-8ED8-8102-C41D8D197E01}"/>
              </a:ext>
            </a:extLst>
          </p:cNvPr>
          <p:cNvSpPr txBox="1"/>
          <p:nvPr/>
        </p:nvSpPr>
        <p:spPr>
          <a:xfrm>
            <a:off x="1409700" y="3805238"/>
            <a:ext cx="6096000" cy="461665"/>
          </a:xfrm>
          <a:prstGeom prst="rect">
            <a:avLst/>
          </a:prstGeom>
          <a:noFill/>
        </p:spPr>
        <p:txBody>
          <a:bodyPr wrap="square">
            <a:spAutoFit/>
          </a:bodyPr>
          <a:lstStyle/>
          <a:p>
            <a:r>
              <a:rPr lang="en-US" sz="2400" b="1" dirty="0">
                <a:latin typeface="Georgia" panose="02040502050405020303" pitchFamily="18" charset="0"/>
              </a:rPr>
              <a:t>Classification error:</a:t>
            </a:r>
          </a:p>
        </p:txBody>
      </p:sp>
    </p:spTree>
    <p:extLst>
      <p:ext uri="{BB962C8B-B14F-4D97-AF65-F5344CB8AC3E}">
        <p14:creationId xmlns:p14="http://schemas.microsoft.com/office/powerpoint/2010/main" val="2364882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2">
            <a:extLst>
              <a:ext uri="{FF2B5EF4-FFF2-40B4-BE49-F238E27FC236}">
                <a16:creationId xmlns:a16="http://schemas.microsoft.com/office/drawing/2014/main" id="{C044E721-DDAA-BCBA-7977-7340AD4273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56"/>
          <a:stretch/>
        </p:blipFill>
        <p:spPr bwMode="auto">
          <a:xfrm>
            <a:off x="2387084" y="812591"/>
            <a:ext cx="7943850" cy="565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87853DD-4CF4-67FE-A49A-E0AD58D1EABE}"/>
              </a:ext>
            </a:extLst>
          </p:cNvPr>
          <p:cNvSpPr txBox="1"/>
          <p:nvPr/>
        </p:nvSpPr>
        <p:spPr>
          <a:xfrm>
            <a:off x="1207830" y="6466322"/>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3" name="Title 1">
            <a:extLst>
              <a:ext uri="{FF2B5EF4-FFF2-40B4-BE49-F238E27FC236}">
                <a16:creationId xmlns:a16="http://schemas.microsoft.com/office/drawing/2014/main" id="{0F9DF4EA-4CE0-186F-514E-1D37019B1AF6}"/>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Computing Information Gain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338723-BFCE-917F-B934-AAFEF770DFD2}"/>
              </a:ext>
            </a:extLst>
          </p:cNvPr>
          <p:cNvSpPr txBox="1"/>
          <p:nvPr/>
        </p:nvSpPr>
        <p:spPr>
          <a:xfrm>
            <a:off x="1323975" y="6488668"/>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3" name="Title 1">
            <a:extLst>
              <a:ext uri="{FF2B5EF4-FFF2-40B4-BE49-F238E27FC236}">
                <a16:creationId xmlns:a16="http://schemas.microsoft.com/office/drawing/2014/main" id="{BE3E263F-86DD-E17A-2A1F-4D3F69720933}"/>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Choosing the Most Informative Feature</a:t>
            </a:r>
          </a:p>
        </p:txBody>
      </p:sp>
      <p:pic>
        <p:nvPicPr>
          <p:cNvPr id="5" name="Picture 4">
            <a:extLst>
              <a:ext uri="{FF2B5EF4-FFF2-40B4-BE49-F238E27FC236}">
                <a16:creationId xmlns:a16="http://schemas.microsoft.com/office/drawing/2014/main" id="{29CF4171-9D8B-43FC-1C4A-4F2680ACC7AD}"/>
              </a:ext>
            </a:extLst>
          </p:cNvPr>
          <p:cNvPicPr>
            <a:picLocks noChangeAspect="1"/>
          </p:cNvPicPr>
          <p:nvPr/>
        </p:nvPicPr>
        <p:blipFill rotWithShape="1">
          <a:blip r:embed="rId2"/>
          <a:srcRect t="12630"/>
          <a:stretch/>
        </p:blipFill>
        <p:spPr>
          <a:xfrm>
            <a:off x="2054749" y="698705"/>
            <a:ext cx="8425402" cy="57899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58A4F61-7292-7F2A-9EE1-C9B9A36013FC}"/>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Why does it matter?</a:t>
            </a:r>
          </a:p>
        </p:txBody>
      </p:sp>
      <p:pic>
        <p:nvPicPr>
          <p:cNvPr id="1028" name="Picture 4" descr="12+ Thousand Astronomical Picture Royalty-Free Images, Stock Photos &amp;  Pictures | Shutterstock">
            <a:extLst>
              <a:ext uri="{FF2B5EF4-FFF2-40B4-BE49-F238E27FC236}">
                <a16:creationId xmlns:a16="http://schemas.microsoft.com/office/drawing/2014/main" id="{C017F7BF-B079-24C7-8765-6EC0A40BB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319" y="750455"/>
            <a:ext cx="7741615" cy="5096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54D9BF-8A27-DB1A-1641-492307149C4F}"/>
              </a:ext>
            </a:extLst>
          </p:cNvPr>
          <p:cNvPicPr>
            <a:picLocks noChangeAspect="1"/>
          </p:cNvPicPr>
          <p:nvPr/>
        </p:nvPicPr>
        <p:blipFill>
          <a:blip r:embed="rId3"/>
          <a:stretch>
            <a:fillRect/>
          </a:stretch>
        </p:blipFill>
        <p:spPr>
          <a:xfrm>
            <a:off x="4974336" y="4703715"/>
            <a:ext cx="6686092" cy="2058787"/>
          </a:xfrm>
          <a:prstGeom prst="rect">
            <a:avLst/>
          </a:prstGeom>
        </p:spPr>
      </p:pic>
    </p:spTree>
    <p:extLst>
      <p:ext uri="{BB962C8B-B14F-4D97-AF65-F5344CB8AC3E}">
        <p14:creationId xmlns:p14="http://schemas.microsoft.com/office/powerpoint/2010/main" val="2279373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25B9AD-DC90-0DE7-2CD3-5A7BD9A91DE5}"/>
              </a:ext>
            </a:extLst>
          </p:cNvPr>
          <p:cNvSpPr txBox="1"/>
          <p:nvPr/>
        </p:nvSpPr>
        <p:spPr>
          <a:xfrm>
            <a:off x="1323975" y="6488668"/>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6" name="Title 1">
            <a:extLst>
              <a:ext uri="{FF2B5EF4-FFF2-40B4-BE49-F238E27FC236}">
                <a16:creationId xmlns:a16="http://schemas.microsoft.com/office/drawing/2014/main" id="{32B7AC54-2431-2F04-59B6-914D9359F2B7}"/>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Selecting the Next Attribute</a:t>
            </a:r>
          </a:p>
        </p:txBody>
      </p:sp>
      <p:pic>
        <p:nvPicPr>
          <p:cNvPr id="8" name="Picture 7">
            <a:extLst>
              <a:ext uri="{FF2B5EF4-FFF2-40B4-BE49-F238E27FC236}">
                <a16:creationId xmlns:a16="http://schemas.microsoft.com/office/drawing/2014/main" id="{1FFF4591-83EB-306F-7314-37428B82B20F}"/>
              </a:ext>
            </a:extLst>
          </p:cNvPr>
          <p:cNvPicPr>
            <a:picLocks noChangeAspect="1"/>
          </p:cNvPicPr>
          <p:nvPr/>
        </p:nvPicPr>
        <p:blipFill rotWithShape="1">
          <a:blip r:embed="rId2"/>
          <a:srcRect t="17187"/>
          <a:stretch/>
        </p:blipFill>
        <p:spPr>
          <a:xfrm>
            <a:off x="1811161" y="1226168"/>
            <a:ext cx="9146286" cy="45434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E0C952-CEFC-D6DC-7D97-854500E6CA5D}"/>
              </a:ext>
            </a:extLst>
          </p:cNvPr>
          <p:cNvSpPr txBox="1"/>
          <p:nvPr/>
        </p:nvSpPr>
        <p:spPr>
          <a:xfrm>
            <a:off x="1323975" y="6488668"/>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4" name="Title 1">
            <a:extLst>
              <a:ext uri="{FF2B5EF4-FFF2-40B4-BE49-F238E27FC236}">
                <a16:creationId xmlns:a16="http://schemas.microsoft.com/office/drawing/2014/main" id="{0879F7A9-9C1B-ECAF-445C-62E1740ECFDF}"/>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And so on…</a:t>
            </a:r>
          </a:p>
        </p:txBody>
      </p:sp>
      <p:graphicFrame>
        <p:nvGraphicFramePr>
          <p:cNvPr id="23555" name="Object 5">
            <a:extLst>
              <a:ext uri="{FF2B5EF4-FFF2-40B4-BE49-F238E27FC236}">
                <a16:creationId xmlns:a16="http://schemas.microsoft.com/office/drawing/2014/main" id="{F5612250-88C6-D3DB-BEE3-9E1E85319A4C}"/>
              </a:ext>
            </a:extLst>
          </p:cNvPr>
          <p:cNvGraphicFramePr>
            <a:graphicFrameLocks noChangeAspect="1"/>
          </p:cNvGraphicFramePr>
          <p:nvPr/>
        </p:nvGraphicFramePr>
        <p:xfrm>
          <a:off x="4087606" y="164755"/>
          <a:ext cx="6780419" cy="6323913"/>
        </p:xfrm>
        <a:graphic>
          <a:graphicData uri="http://schemas.openxmlformats.org/presentationml/2006/ole">
            <mc:AlternateContent xmlns:mc="http://schemas.openxmlformats.org/markup-compatibility/2006">
              <mc:Choice xmlns:v="urn:schemas-microsoft-com:vml" Requires="v">
                <p:oleObj name="Bitmap Image" r:id="rId2" imgW="10469436" imgH="9764488" progId="Paint.Picture">
                  <p:embed/>
                </p:oleObj>
              </mc:Choice>
              <mc:Fallback>
                <p:oleObj name="Bitmap Image" r:id="rId2" imgW="10469436" imgH="9764488" progId="Paint.Picture">
                  <p:embed/>
                  <p:pic>
                    <p:nvPicPr>
                      <p:cNvPr id="23555" name="Object 5">
                        <a:extLst>
                          <a:ext uri="{FF2B5EF4-FFF2-40B4-BE49-F238E27FC236}">
                            <a16:creationId xmlns:a16="http://schemas.microsoft.com/office/drawing/2014/main" id="{F5612250-88C6-D3DB-BEE3-9E1E85319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606" y="164755"/>
                        <a:ext cx="6780419" cy="6323913"/>
                      </a:xfrm>
                      <a:prstGeom prst="rect">
                        <a:avLst/>
                      </a:prstGeom>
                      <a:noFill/>
                      <a:ln>
                        <a:noFill/>
                      </a:ln>
                      <a:effec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Data Science Example - Iris dataset">
            <a:extLst>
              <a:ext uri="{FF2B5EF4-FFF2-40B4-BE49-F238E27FC236}">
                <a16:creationId xmlns:a16="http://schemas.microsoft.com/office/drawing/2014/main" id="{89D8BEAB-9C6E-C6A5-84A3-A79945FF7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338262"/>
            <a:ext cx="10333930" cy="38576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2C0FB63-0C68-7383-9CEC-27202D59E25C}"/>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Let’s do some classification!</a:t>
            </a:r>
          </a:p>
        </p:txBody>
      </p:sp>
      <p:sp>
        <p:nvSpPr>
          <p:cNvPr id="5" name="TextBox 4">
            <a:extLst>
              <a:ext uri="{FF2B5EF4-FFF2-40B4-BE49-F238E27FC236}">
                <a16:creationId xmlns:a16="http://schemas.microsoft.com/office/drawing/2014/main" id="{54292061-16C3-674F-D4AD-AFD89F44BBCA}"/>
              </a:ext>
            </a:extLst>
          </p:cNvPr>
          <p:cNvSpPr txBox="1"/>
          <p:nvPr/>
        </p:nvSpPr>
        <p:spPr>
          <a:xfrm>
            <a:off x="2867025" y="6027055"/>
            <a:ext cx="9324975" cy="369332"/>
          </a:xfrm>
          <a:prstGeom prst="rect">
            <a:avLst/>
          </a:prstGeom>
          <a:noFill/>
        </p:spPr>
        <p:txBody>
          <a:bodyPr wrap="square">
            <a:spAutoFit/>
          </a:bodyPr>
          <a:lstStyle/>
          <a:p>
            <a:r>
              <a:rPr lang="en-US" dirty="0"/>
              <a:t>http://www.lac.inpe.br/~rafael.santos/Docs/CAP394/WholeStory-Iris.html</a:t>
            </a:r>
          </a:p>
        </p:txBody>
      </p:sp>
    </p:spTree>
    <p:extLst>
      <p:ext uri="{BB962C8B-B14F-4D97-AF65-F5344CB8AC3E}">
        <p14:creationId xmlns:p14="http://schemas.microsoft.com/office/powerpoint/2010/main" val="72189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CFDCE8-BDEB-939A-949C-08C279E55BD6}"/>
              </a:ext>
            </a:extLst>
          </p:cNvPr>
          <p:cNvSpPr txBox="1"/>
          <p:nvPr/>
        </p:nvSpPr>
        <p:spPr>
          <a:xfrm>
            <a:off x="2822317" y="5519908"/>
            <a:ext cx="7902833" cy="830997"/>
          </a:xfrm>
          <a:prstGeom prst="rect">
            <a:avLst/>
          </a:prstGeom>
          <a:noFill/>
        </p:spPr>
        <p:txBody>
          <a:bodyPr wrap="square">
            <a:spAutoFit/>
          </a:bodyPr>
          <a:lstStyle/>
          <a:p>
            <a:pPr algn="ctr"/>
            <a:r>
              <a:rPr lang="en-US" sz="2400" dirty="0">
                <a:latin typeface="Georgia" panose="02040502050405020303" pitchFamily="18" charset="0"/>
              </a:rPr>
              <a:t> In scikit-learn, Iris-</a:t>
            </a:r>
            <a:r>
              <a:rPr lang="en-US" sz="2400" dirty="0" err="1">
                <a:latin typeface="Georgia" panose="02040502050405020303" pitchFamily="18" charset="0"/>
              </a:rPr>
              <a:t>setosa</a:t>
            </a:r>
            <a:r>
              <a:rPr lang="en-US" sz="2400" dirty="0">
                <a:latin typeface="Georgia" panose="02040502050405020303" pitchFamily="18" charset="0"/>
              </a:rPr>
              <a:t>, Iris-versicolor, and Iris-virginica, are already stored as integers</a:t>
            </a:r>
          </a:p>
        </p:txBody>
      </p:sp>
      <p:sp>
        <p:nvSpPr>
          <p:cNvPr id="6" name="Title 1">
            <a:extLst>
              <a:ext uri="{FF2B5EF4-FFF2-40B4-BE49-F238E27FC236}">
                <a16:creationId xmlns:a16="http://schemas.microsoft.com/office/drawing/2014/main" id="{D9F9156E-B739-4290-F301-F372C7618A3E}"/>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Let’s do some classification!</a:t>
            </a:r>
          </a:p>
        </p:txBody>
      </p:sp>
      <p:pic>
        <p:nvPicPr>
          <p:cNvPr id="10243" name="Picture 3" descr="A picture containing calendar&#10;&#10;Description automatically generated">
            <a:extLst>
              <a:ext uri="{FF2B5EF4-FFF2-40B4-BE49-F238E27FC236}">
                <a16:creationId xmlns:a16="http://schemas.microsoft.com/office/drawing/2014/main" id="{A0DB6F5A-232C-68D8-74C1-A85FB2144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12118"/>
            <a:ext cx="5621865" cy="3433763"/>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The Iris Flower">
            <a:extLst>
              <a:ext uri="{FF2B5EF4-FFF2-40B4-BE49-F238E27FC236}">
                <a16:creationId xmlns:a16="http://schemas.microsoft.com/office/drawing/2014/main" id="{A53FB9AD-1D50-23F9-D733-5190318CB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0026" y="1712118"/>
            <a:ext cx="3538537" cy="35385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96EC95-F74A-C195-5535-DEFC9B14001F}"/>
              </a:ext>
            </a:extLst>
          </p:cNvPr>
          <p:cNvSpPr txBox="1"/>
          <p:nvPr/>
        </p:nvSpPr>
        <p:spPr>
          <a:xfrm>
            <a:off x="2326445" y="990659"/>
            <a:ext cx="789309" cy="646331"/>
          </a:xfrm>
          <a:prstGeom prst="rect">
            <a:avLst/>
          </a:prstGeom>
          <a:noFill/>
        </p:spPr>
        <p:txBody>
          <a:bodyPr wrap="square" rtlCol="0">
            <a:spAutoFit/>
          </a:bodyPr>
          <a:lstStyle/>
          <a:p>
            <a:r>
              <a:rPr lang="en-US" b="1" dirty="0"/>
              <a:t>Sepal length</a:t>
            </a:r>
          </a:p>
        </p:txBody>
      </p:sp>
      <p:sp>
        <p:nvSpPr>
          <p:cNvPr id="8" name="TextBox 7">
            <a:extLst>
              <a:ext uri="{FF2B5EF4-FFF2-40B4-BE49-F238E27FC236}">
                <a16:creationId xmlns:a16="http://schemas.microsoft.com/office/drawing/2014/main" id="{D389FDCE-0556-26BE-CC12-0B327998486E}"/>
              </a:ext>
            </a:extLst>
          </p:cNvPr>
          <p:cNvSpPr txBox="1"/>
          <p:nvPr/>
        </p:nvSpPr>
        <p:spPr>
          <a:xfrm>
            <a:off x="3200576" y="1000699"/>
            <a:ext cx="756377" cy="646331"/>
          </a:xfrm>
          <a:prstGeom prst="rect">
            <a:avLst/>
          </a:prstGeom>
          <a:noFill/>
        </p:spPr>
        <p:txBody>
          <a:bodyPr wrap="square" rtlCol="0">
            <a:spAutoFit/>
          </a:bodyPr>
          <a:lstStyle/>
          <a:p>
            <a:r>
              <a:rPr lang="en-US" b="1" dirty="0"/>
              <a:t>Sepal width</a:t>
            </a:r>
          </a:p>
        </p:txBody>
      </p:sp>
      <p:sp>
        <p:nvSpPr>
          <p:cNvPr id="9" name="TextBox 8">
            <a:extLst>
              <a:ext uri="{FF2B5EF4-FFF2-40B4-BE49-F238E27FC236}">
                <a16:creationId xmlns:a16="http://schemas.microsoft.com/office/drawing/2014/main" id="{BC530108-B6F9-661D-2B93-7A23946252A3}"/>
              </a:ext>
            </a:extLst>
          </p:cNvPr>
          <p:cNvSpPr txBox="1"/>
          <p:nvPr/>
        </p:nvSpPr>
        <p:spPr>
          <a:xfrm>
            <a:off x="3915626" y="991314"/>
            <a:ext cx="915458" cy="646331"/>
          </a:xfrm>
          <a:prstGeom prst="rect">
            <a:avLst/>
          </a:prstGeom>
          <a:noFill/>
        </p:spPr>
        <p:txBody>
          <a:bodyPr wrap="square" rtlCol="0">
            <a:spAutoFit/>
          </a:bodyPr>
          <a:lstStyle/>
          <a:p>
            <a:r>
              <a:rPr lang="en-US" b="1" dirty="0"/>
              <a:t>Petal length</a:t>
            </a:r>
          </a:p>
        </p:txBody>
      </p:sp>
      <p:sp>
        <p:nvSpPr>
          <p:cNvPr id="10" name="TextBox 9">
            <a:extLst>
              <a:ext uri="{FF2B5EF4-FFF2-40B4-BE49-F238E27FC236}">
                <a16:creationId xmlns:a16="http://schemas.microsoft.com/office/drawing/2014/main" id="{B9C4AE4A-B397-2AD0-507D-173D5A0BE978}"/>
              </a:ext>
            </a:extLst>
          </p:cNvPr>
          <p:cNvSpPr txBox="1"/>
          <p:nvPr/>
        </p:nvSpPr>
        <p:spPr>
          <a:xfrm>
            <a:off x="4684078" y="991314"/>
            <a:ext cx="732368" cy="646331"/>
          </a:xfrm>
          <a:prstGeom prst="rect">
            <a:avLst/>
          </a:prstGeom>
          <a:noFill/>
        </p:spPr>
        <p:txBody>
          <a:bodyPr wrap="square" rtlCol="0">
            <a:spAutoFit/>
          </a:bodyPr>
          <a:lstStyle/>
          <a:p>
            <a:r>
              <a:rPr lang="en-US" b="1" dirty="0"/>
              <a:t>Petal width</a:t>
            </a:r>
          </a:p>
        </p:txBody>
      </p:sp>
      <p:sp>
        <p:nvSpPr>
          <p:cNvPr id="11" name="TextBox 10">
            <a:extLst>
              <a:ext uri="{FF2B5EF4-FFF2-40B4-BE49-F238E27FC236}">
                <a16:creationId xmlns:a16="http://schemas.microsoft.com/office/drawing/2014/main" id="{BA8C474E-6C97-CDF2-4FC6-431AE898AAAD}"/>
              </a:ext>
            </a:extLst>
          </p:cNvPr>
          <p:cNvSpPr txBox="1"/>
          <p:nvPr/>
        </p:nvSpPr>
        <p:spPr>
          <a:xfrm>
            <a:off x="1130617" y="6475178"/>
            <a:ext cx="10420350" cy="369332"/>
          </a:xfrm>
          <a:prstGeom prst="rect">
            <a:avLst/>
          </a:prstGeom>
          <a:noFill/>
        </p:spPr>
        <p:txBody>
          <a:bodyPr wrap="square" rtlCol="0">
            <a:spAutoFit/>
          </a:bodyPr>
          <a:lstStyle/>
          <a:p>
            <a:r>
              <a:rPr lang="en-US" dirty="0">
                <a:latin typeface="Georgia" panose="02040502050405020303" pitchFamily="18" charset="0"/>
              </a:rPr>
              <a:t>From S. </a:t>
            </a:r>
            <a:r>
              <a:rPr lang="en-US" dirty="0" err="1">
                <a:latin typeface="Georgia" panose="02040502050405020303" pitchFamily="18" charset="0"/>
              </a:rPr>
              <a:t>Raschka</a:t>
            </a:r>
            <a:r>
              <a:rPr lang="en-US" dirty="0">
                <a:latin typeface="Georgia" panose="02040502050405020303" pitchFamily="18" charset="0"/>
              </a:rPr>
              <a:t>, </a:t>
            </a:r>
            <a:r>
              <a:rPr lang="en-US" b="0" i="0" dirty="0">
                <a:solidFill>
                  <a:srgbClr val="202020"/>
                </a:solidFill>
                <a:effectLst/>
                <a:latin typeface="Georgia" panose="02040502050405020303" pitchFamily="18" charset="0"/>
              </a:rPr>
              <a:t>Machine Learning with </a:t>
            </a:r>
            <a:r>
              <a:rPr lang="en-US" b="0" i="0" dirty="0" err="1">
                <a:solidFill>
                  <a:srgbClr val="202020"/>
                </a:solidFill>
                <a:effectLst/>
                <a:latin typeface="Georgia" panose="02040502050405020303" pitchFamily="18" charset="0"/>
              </a:rPr>
              <a:t>PyTorch</a:t>
            </a:r>
            <a:r>
              <a:rPr lang="en-US" b="0" i="0" dirty="0">
                <a:solidFill>
                  <a:srgbClr val="202020"/>
                </a:solidFill>
                <a:effectLst/>
                <a:latin typeface="Georgia" panose="02040502050405020303" pitchFamily="18" charset="0"/>
              </a:rPr>
              <a:t> and Scikit-Learn</a:t>
            </a:r>
          </a:p>
        </p:txBody>
      </p:sp>
    </p:spTree>
    <p:extLst>
      <p:ext uri="{BB962C8B-B14F-4D97-AF65-F5344CB8AC3E}">
        <p14:creationId xmlns:p14="http://schemas.microsoft.com/office/powerpoint/2010/main" val="3256626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E59075-2286-4ADD-7CA0-22B9B32AEA9F}"/>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But first, exploratory data analysis…</a:t>
            </a:r>
          </a:p>
        </p:txBody>
      </p:sp>
      <p:pic>
        <p:nvPicPr>
          <p:cNvPr id="30722" name="Picture 2">
            <a:extLst>
              <a:ext uri="{FF2B5EF4-FFF2-40B4-BE49-F238E27FC236}">
                <a16:creationId xmlns:a16="http://schemas.microsoft.com/office/drawing/2014/main" id="{AD49FC69-2DE1-F8C4-D7B5-CA80BB58C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793" y="1095375"/>
            <a:ext cx="6105741" cy="564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8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0A58E1AB-F50B-2623-C1C0-F80853429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325" y="853954"/>
            <a:ext cx="5981700" cy="59817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2C65580-23C4-0BA3-512C-57FB7DCD77DD}"/>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Can we do it if there is no labels?</a:t>
            </a:r>
          </a:p>
        </p:txBody>
      </p:sp>
    </p:spTree>
    <p:extLst>
      <p:ext uri="{BB962C8B-B14F-4D97-AF65-F5344CB8AC3E}">
        <p14:creationId xmlns:p14="http://schemas.microsoft.com/office/powerpoint/2010/main" val="3845625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catter chart&#10;&#10;Description automatically generated">
            <a:extLst>
              <a:ext uri="{FF2B5EF4-FFF2-40B4-BE49-F238E27FC236}">
                <a16:creationId xmlns:a16="http://schemas.microsoft.com/office/drawing/2014/main" id="{D5FD1E26-1500-5C6B-DACD-4C5E91E33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489" y="971549"/>
            <a:ext cx="8234902" cy="51911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74FBB47-F3D0-1E04-3B0D-B46502D70296}"/>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Visualization </a:t>
            </a:r>
          </a:p>
        </p:txBody>
      </p:sp>
      <p:sp>
        <p:nvSpPr>
          <p:cNvPr id="5" name="TextBox 4">
            <a:extLst>
              <a:ext uri="{FF2B5EF4-FFF2-40B4-BE49-F238E27FC236}">
                <a16:creationId xmlns:a16="http://schemas.microsoft.com/office/drawing/2014/main" id="{FE4D715F-F8BC-C3C1-1723-B44A053A6CDB}"/>
              </a:ext>
            </a:extLst>
          </p:cNvPr>
          <p:cNvSpPr txBox="1"/>
          <p:nvPr/>
        </p:nvSpPr>
        <p:spPr>
          <a:xfrm>
            <a:off x="1149667" y="6380164"/>
            <a:ext cx="10420350" cy="369332"/>
          </a:xfrm>
          <a:prstGeom prst="rect">
            <a:avLst/>
          </a:prstGeom>
          <a:noFill/>
        </p:spPr>
        <p:txBody>
          <a:bodyPr wrap="square" rtlCol="0">
            <a:spAutoFit/>
          </a:bodyPr>
          <a:lstStyle/>
          <a:p>
            <a:r>
              <a:rPr lang="en-US" dirty="0">
                <a:latin typeface="Georgia" panose="02040502050405020303" pitchFamily="18" charset="0"/>
              </a:rPr>
              <a:t>From S. </a:t>
            </a:r>
            <a:r>
              <a:rPr lang="en-US" dirty="0" err="1">
                <a:latin typeface="Georgia" panose="02040502050405020303" pitchFamily="18" charset="0"/>
              </a:rPr>
              <a:t>Raschka</a:t>
            </a:r>
            <a:r>
              <a:rPr lang="en-US" dirty="0">
                <a:latin typeface="Georgia" panose="02040502050405020303" pitchFamily="18" charset="0"/>
              </a:rPr>
              <a:t>, </a:t>
            </a:r>
            <a:r>
              <a:rPr lang="en-US" b="0" i="0" dirty="0">
                <a:solidFill>
                  <a:srgbClr val="202020"/>
                </a:solidFill>
                <a:effectLst/>
                <a:latin typeface="Georgia" panose="02040502050405020303" pitchFamily="18" charset="0"/>
              </a:rPr>
              <a:t>Machine Learning with </a:t>
            </a:r>
            <a:r>
              <a:rPr lang="en-US" b="0" i="0" dirty="0" err="1">
                <a:solidFill>
                  <a:srgbClr val="202020"/>
                </a:solidFill>
                <a:effectLst/>
                <a:latin typeface="Georgia" panose="02040502050405020303" pitchFamily="18" charset="0"/>
              </a:rPr>
              <a:t>PyTorch</a:t>
            </a:r>
            <a:r>
              <a:rPr lang="en-US" b="0" i="0" dirty="0">
                <a:solidFill>
                  <a:srgbClr val="202020"/>
                </a:solidFill>
                <a:effectLst/>
                <a:latin typeface="Georgia" panose="02040502050405020303" pitchFamily="18" charset="0"/>
              </a:rPr>
              <a:t> and Scikit-Learn</a:t>
            </a:r>
          </a:p>
        </p:txBody>
      </p:sp>
    </p:spTree>
    <p:extLst>
      <p:ext uri="{BB962C8B-B14F-4D97-AF65-F5344CB8AC3E}">
        <p14:creationId xmlns:p14="http://schemas.microsoft.com/office/powerpoint/2010/main" val="1800660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 picture containing text, sign&#10;&#10;Description automatically generated">
            <a:extLst>
              <a:ext uri="{FF2B5EF4-FFF2-40B4-BE49-F238E27FC236}">
                <a16:creationId xmlns:a16="http://schemas.microsoft.com/office/drawing/2014/main" id="{F12DA497-8254-C391-9681-3BA8A4909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940" y="1053017"/>
            <a:ext cx="8087130" cy="478122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F3DD58A-588A-7592-C80F-F348C22E2EB1}"/>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Running Decision Tree Algorithm</a:t>
            </a:r>
          </a:p>
        </p:txBody>
      </p:sp>
      <p:sp>
        <p:nvSpPr>
          <p:cNvPr id="5" name="TextBox 4">
            <a:extLst>
              <a:ext uri="{FF2B5EF4-FFF2-40B4-BE49-F238E27FC236}">
                <a16:creationId xmlns:a16="http://schemas.microsoft.com/office/drawing/2014/main" id="{A41EAB86-552B-3447-236F-F4B394295134}"/>
              </a:ext>
            </a:extLst>
          </p:cNvPr>
          <p:cNvSpPr txBox="1"/>
          <p:nvPr/>
        </p:nvSpPr>
        <p:spPr>
          <a:xfrm>
            <a:off x="1149667" y="6380164"/>
            <a:ext cx="10420350" cy="369332"/>
          </a:xfrm>
          <a:prstGeom prst="rect">
            <a:avLst/>
          </a:prstGeom>
          <a:noFill/>
        </p:spPr>
        <p:txBody>
          <a:bodyPr wrap="square" rtlCol="0">
            <a:spAutoFit/>
          </a:bodyPr>
          <a:lstStyle/>
          <a:p>
            <a:r>
              <a:rPr lang="en-US" dirty="0">
                <a:latin typeface="Georgia" panose="02040502050405020303" pitchFamily="18" charset="0"/>
              </a:rPr>
              <a:t>From S. </a:t>
            </a:r>
            <a:r>
              <a:rPr lang="en-US" dirty="0" err="1">
                <a:latin typeface="Georgia" panose="02040502050405020303" pitchFamily="18" charset="0"/>
              </a:rPr>
              <a:t>Raschka</a:t>
            </a:r>
            <a:r>
              <a:rPr lang="en-US" dirty="0">
                <a:latin typeface="Georgia" panose="02040502050405020303" pitchFamily="18" charset="0"/>
              </a:rPr>
              <a:t>, </a:t>
            </a:r>
            <a:r>
              <a:rPr lang="en-US" b="0" i="0" dirty="0">
                <a:solidFill>
                  <a:srgbClr val="202020"/>
                </a:solidFill>
                <a:effectLst/>
                <a:latin typeface="Georgia" panose="02040502050405020303" pitchFamily="18" charset="0"/>
              </a:rPr>
              <a:t>Machine Learning with </a:t>
            </a:r>
            <a:r>
              <a:rPr lang="en-US" b="0" i="0" dirty="0" err="1">
                <a:solidFill>
                  <a:srgbClr val="202020"/>
                </a:solidFill>
                <a:effectLst/>
                <a:latin typeface="Georgia" panose="02040502050405020303" pitchFamily="18" charset="0"/>
              </a:rPr>
              <a:t>PyTorch</a:t>
            </a:r>
            <a:r>
              <a:rPr lang="en-US" b="0" i="0" dirty="0">
                <a:solidFill>
                  <a:srgbClr val="202020"/>
                </a:solidFill>
                <a:effectLst/>
                <a:latin typeface="Georgia" panose="02040502050405020303" pitchFamily="18" charset="0"/>
              </a:rPr>
              <a:t> and Scikit-Learn</a:t>
            </a:r>
          </a:p>
        </p:txBody>
      </p:sp>
    </p:spTree>
    <p:extLst>
      <p:ext uri="{BB962C8B-B14F-4D97-AF65-F5344CB8AC3E}">
        <p14:creationId xmlns:p14="http://schemas.microsoft.com/office/powerpoint/2010/main" val="2824167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6">
            <a:extLst>
              <a:ext uri="{FF2B5EF4-FFF2-40B4-BE49-F238E27FC236}">
                <a16:creationId xmlns:a16="http://schemas.microsoft.com/office/drawing/2014/main" id="{9828B9B4-5127-FB3F-EAFB-3105494CCA75}"/>
              </a:ext>
            </a:extLst>
          </p:cNvPr>
          <p:cNvSpPr>
            <a:spLocks noGrp="1" noChangeArrowheads="1"/>
          </p:cNvSpPr>
          <p:nvPr>
            <p:ph type="body" idx="1"/>
          </p:nvPr>
        </p:nvSpPr>
        <p:spPr>
          <a:xfrm>
            <a:off x="1323975" y="1181100"/>
            <a:ext cx="10058400" cy="4495800"/>
          </a:xfrm>
        </p:spPr>
        <p:txBody>
          <a:bodyPr/>
          <a:lstStyle/>
          <a:p>
            <a:pPr eaLnBrk="1" hangingPunct="1">
              <a:lnSpc>
                <a:spcPct val="90000"/>
              </a:lnSpc>
            </a:pPr>
            <a:r>
              <a:rPr lang="en-US" altLang="en-US" sz="2400" dirty="0"/>
              <a:t>Features with multiple discrete values</a:t>
            </a:r>
          </a:p>
          <a:p>
            <a:pPr lvl="1" eaLnBrk="1" hangingPunct="1">
              <a:lnSpc>
                <a:spcPct val="90000"/>
              </a:lnSpc>
              <a:buFont typeface="Courier New" panose="02070309020205020404" pitchFamily="49" charset="0"/>
              <a:buChar char="o"/>
            </a:pPr>
            <a:r>
              <a:rPr lang="en-US" altLang="en-US" sz="2400" dirty="0"/>
              <a:t>Multi-way splits</a:t>
            </a:r>
          </a:p>
          <a:p>
            <a:pPr lvl="1" eaLnBrk="1" hangingPunct="1">
              <a:lnSpc>
                <a:spcPct val="90000"/>
              </a:lnSpc>
              <a:buFont typeface="Courier New" panose="02070309020205020404" pitchFamily="49" charset="0"/>
              <a:buChar char="o"/>
            </a:pPr>
            <a:r>
              <a:rPr lang="en-US" altLang="en-US" sz="2400" dirty="0"/>
              <a:t>Test for one value versus the rest</a:t>
            </a:r>
          </a:p>
          <a:p>
            <a:pPr lvl="1" eaLnBrk="1" hangingPunct="1">
              <a:lnSpc>
                <a:spcPct val="90000"/>
              </a:lnSpc>
              <a:buFont typeface="Courier New" panose="02070309020205020404" pitchFamily="49" charset="0"/>
              <a:buChar char="o"/>
            </a:pPr>
            <a:r>
              <a:rPr lang="en-US" altLang="en-US" sz="2400" dirty="0"/>
              <a:t>Group values into disjoint sets</a:t>
            </a:r>
          </a:p>
          <a:p>
            <a:pPr lvl="1" eaLnBrk="1" hangingPunct="1">
              <a:lnSpc>
                <a:spcPct val="90000"/>
              </a:lnSpc>
            </a:pPr>
            <a:endParaRPr lang="en-US" altLang="en-US" sz="2400" dirty="0"/>
          </a:p>
          <a:p>
            <a:pPr eaLnBrk="1" hangingPunct="1">
              <a:lnSpc>
                <a:spcPct val="90000"/>
              </a:lnSpc>
            </a:pPr>
            <a:r>
              <a:rPr lang="en-US" altLang="en-US" sz="2400" dirty="0"/>
              <a:t>Real-valued features</a:t>
            </a:r>
          </a:p>
          <a:p>
            <a:pPr lvl="1" eaLnBrk="1" hangingPunct="1">
              <a:lnSpc>
                <a:spcPct val="90000"/>
              </a:lnSpc>
              <a:buFont typeface="Courier New" panose="02070309020205020404" pitchFamily="49" charset="0"/>
              <a:buChar char="o"/>
            </a:pPr>
            <a:r>
              <a:rPr lang="en-US" altLang="en-US" sz="2400" dirty="0"/>
              <a:t>Use thresholds</a:t>
            </a:r>
          </a:p>
          <a:p>
            <a:pPr lvl="1" eaLnBrk="1" hangingPunct="1">
              <a:lnSpc>
                <a:spcPct val="90000"/>
              </a:lnSpc>
            </a:pPr>
            <a:endParaRPr lang="en-US" altLang="en-US" sz="2400" dirty="0"/>
          </a:p>
          <a:p>
            <a:pPr eaLnBrk="1" hangingPunct="1">
              <a:lnSpc>
                <a:spcPct val="90000"/>
              </a:lnSpc>
            </a:pPr>
            <a:r>
              <a:rPr lang="en-US" altLang="en-US" sz="2400" dirty="0"/>
              <a:t>Regression</a:t>
            </a:r>
          </a:p>
          <a:p>
            <a:pPr lvl="1" eaLnBrk="1" hangingPunct="1">
              <a:lnSpc>
                <a:spcPct val="90000"/>
              </a:lnSpc>
              <a:buFont typeface="Courier New" panose="02070309020205020404" pitchFamily="49" charset="0"/>
              <a:buChar char="o"/>
            </a:pPr>
            <a:r>
              <a:rPr lang="en-US" altLang="en-US" sz="2400" dirty="0"/>
              <a:t>Splits based on mean squared error metric</a:t>
            </a:r>
          </a:p>
        </p:txBody>
      </p:sp>
      <p:sp>
        <p:nvSpPr>
          <p:cNvPr id="4" name="TextBox 3">
            <a:extLst>
              <a:ext uri="{FF2B5EF4-FFF2-40B4-BE49-F238E27FC236}">
                <a16:creationId xmlns:a16="http://schemas.microsoft.com/office/drawing/2014/main" id="{2516A764-0AF8-9BE4-A85E-7494D18DD40D}"/>
              </a:ext>
            </a:extLst>
          </p:cNvPr>
          <p:cNvSpPr txBox="1"/>
          <p:nvPr/>
        </p:nvSpPr>
        <p:spPr>
          <a:xfrm>
            <a:off x="1323975" y="6488668"/>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5" name="Title 1">
            <a:extLst>
              <a:ext uri="{FF2B5EF4-FFF2-40B4-BE49-F238E27FC236}">
                <a16:creationId xmlns:a16="http://schemas.microsoft.com/office/drawing/2014/main" id="{880B637E-AC25-6DC8-3220-ABD3F55D8BEB}"/>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Decision Tree are adaptable: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4" name="Object 4">
            <a:extLst>
              <a:ext uri="{FF2B5EF4-FFF2-40B4-BE49-F238E27FC236}">
                <a16:creationId xmlns:a16="http://schemas.microsoft.com/office/drawing/2014/main" id="{AB7A8A70-0408-8BF2-52F7-6321122EF146}"/>
              </a:ext>
            </a:extLst>
          </p:cNvPr>
          <p:cNvGraphicFramePr>
            <a:graphicFrameLocks noChangeAspect="1"/>
          </p:cNvGraphicFramePr>
          <p:nvPr/>
        </p:nvGraphicFramePr>
        <p:xfrm>
          <a:off x="1025009" y="832767"/>
          <a:ext cx="6796087" cy="5440269"/>
        </p:xfrm>
        <a:graphic>
          <a:graphicData uri="http://schemas.openxmlformats.org/presentationml/2006/ole">
            <mc:AlternateContent xmlns:mc="http://schemas.openxmlformats.org/markup-compatibility/2006">
              <mc:Choice xmlns:v="urn:schemas-microsoft-com:vml" Requires="v">
                <p:oleObj name="Bitmap Image" r:id="rId2" imgW="8802329" imgH="7047619" progId="Paint.Picture">
                  <p:embed/>
                </p:oleObj>
              </mc:Choice>
              <mc:Fallback>
                <p:oleObj name="Bitmap Image" r:id="rId2" imgW="8802329" imgH="7047619" progId="Paint.Picture">
                  <p:embed/>
                  <p:pic>
                    <p:nvPicPr>
                      <p:cNvPr id="25604" name="Object 4">
                        <a:extLst>
                          <a:ext uri="{FF2B5EF4-FFF2-40B4-BE49-F238E27FC236}">
                            <a16:creationId xmlns:a16="http://schemas.microsoft.com/office/drawing/2014/main" id="{AB7A8A70-0408-8BF2-52F7-6321122EF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009" y="832767"/>
                        <a:ext cx="6796087" cy="5440269"/>
                      </a:xfrm>
                      <a:prstGeom prst="rect">
                        <a:avLst/>
                      </a:prstGeom>
                      <a:noFill/>
                      <a:ln>
                        <a:noFill/>
                      </a:ln>
                      <a:effectLst/>
                    </p:spPr>
                  </p:pic>
                </p:oleObj>
              </mc:Fallback>
            </mc:AlternateContent>
          </a:graphicData>
        </a:graphic>
      </p:graphicFrame>
      <p:sp>
        <p:nvSpPr>
          <p:cNvPr id="25607" name="TextBox 8">
            <a:extLst>
              <a:ext uri="{FF2B5EF4-FFF2-40B4-BE49-F238E27FC236}">
                <a16:creationId xmlns:a16="http://schemas.microsoft.com/office/drawing/2014/main" id="{A40B3812-3595-23F1-0353-DA7F8740B276}"/>
              </a:ext>
            </a:extLst>
          </p:cNvPr>
          <p:cNvSpPr txBox="1">
            <a:spLocks noChangeArrowheads="1"/>
          </p:cNvSpPr>
          <p:nvPr/>
        </p:nvSpPr>
        <p:spPr bwMode="auto">
          <a:xfrm>
            <a:off x="7300911" y="2644170"/>
            <a:ext cx="42529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latin typeface="Georgia" panose="02040502050405020303" pitchFamily="18" charset="0"/>
              </a:rPr>
              <a:t>You do not get the globally optimal tree!</a:t>
            </a:r>
          </a:p>
          <a:p>
            <a:pPr eaLnBrk="1" hangingPunct="1">
              <a:spcBef>
                <a:spcPct val="0"/>
              </a:spcBef>
              <a:buFontTx/>
              <a:buNone/>
            </a:pPr>
            <a:endParaRPr lang="en-US" altLang="en-US" sz="2400" dirty="0">
              <a:latin typeface="Georgia" panose="02040502050405020303" pitchFamily="18" charset="0"/>
            </a:endParaRPr>
          </a:p>
          <a:p>
            <a:pPr eaLnBrk="1" hangingPunct="1">
              <a:spcBef>
                <a:spcPct val="0"/>
              </a:spcBef>
              <a:buNone/>
            </a:pPr>
            <a:r>
              <a:rPr lang="en-US" altLang="en-US" sz="2400" dirty="0">
                <a:latin typeface="Georgia" panose="02040502050405020303" pitchFamily="18" charset="0"/>
              </a:rPr>
              <a:t>Search space is exponential.</a:t>
            </a:r>
          </a:p>
        </p:txBody>
      </p:sp>
      <p:sp>
        <p:nvSpPr>
          <p:cNvPr id="2" name="TextBox 1">
            <a:extLst>
              <a:ext uri="{FF2B5EF4-FFF2-40B4-BE49-F238E27FC236}">
                <a16:creationId xmlns:a16="http://schemas.microsoft.com/office/drawing/2014/main" id="{2BD63E1D-AD6B-1506-C595-F62997EC0EEB}"/>
              </a:ext>
            </a:extLst>
          </p:cNvPr>
          <p:cNvSpPr txBox="1"/>
          <p:nvPr/>
        </p:nvSpPr>
        <p:spPr>
          <a:xfrm>
            <a:off x="1323975" y="6488668"/>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3" name="Title 1">
            <a:extLst>
              <a:ext uri="{FF2B5EF4-FFF2-40B4-BE49-F238E27FC236}">
                <a16:creationId xmlns:a16="http://schemas.microsoft.com/office/drawing/2014/main" id="{2D3DD4B4-3A90-1061-E7EE-00B3F09C97CE}"/>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Hypothesis Space 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0990A16-CB21-ADFF-C859-636FC4748B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595" t="3388" r="36685" b="49788"/>
          <a:stretch/>
        </p:blipFill>
        <p:spPr bwMode="auto">
          <a:xfrm>
            <a:off x="1125474" y="705588"/>
            <a:ext cx="3418104" cy="33343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53CD66-D495-DFF2-D5E4-E96C63CBEE50}"/>
              </a:ext>
            </a:extLst>
          </p:cNvPr>
          <p:cNvSpPr txBox="1"/>
          <p:nvPr/>
        </p:nvSpPr>
        <p:spPr>
          <a:xfrm>
            <a:off x="1087489" y="5516897"/>
            <a:ext cx="6096000" cy="369332"/>
          </a:xfrm>
          <a:prstGeom prst="rect">
            <a:avLst/>
          </a:prstGeom>
          <a:noFill/>
        </p:spPr>
        <p:txBody>
          <a:bodyPr wrap="square">
            <a:spAutoFit/>
          </a:bodyPr>
          <a:lstStyle/>
          <a:p>
            <a:r>
              <a:rPr lang="en-US" b="0" i="0" u="sng" dirty="0">
                <a:solidFill>
                  <a:srgbClr val="545454"/>
                </a:solidFill>
                <a:effectLst/>
                <a:latin typeface="Clear Sans"/>
                <a:hlinkClick r:id="rId3"/>
              </a:rPr>
              <a:t>https://doi.org/10.1080/00150193.2020.1722012</a:t>
            </a:r>
            <a:endParaRPr lang="en-US" dirty="0"/>
          </a:p>
        </p:txBody>
      </p:sp>
      <p:sp>
        <p:nvSpPr>
          <p:cNvPr id="6" name="TextBox 5">
            <a:extLst>
              <a:ext uri="{FF2B5EF4-FFF2-40B4-BE49-F238E27FC236}">
                <a16:creationId xmlns:a16="http://schemas.microsoft.com/office/drawing/2014/main" id="{A4759ED2-EB8A-10B6-D005-C4DFCE79F35C}"/>
              </a:ext>
            </a:extLst>
          </p:cNvPr>
          <p:cNvSpPr txBox="1"/>
          <p:nvPr/>
        </p:nvSpPr>
        <p:spPr>
          <a:xfrm>
            <a:off x="1087489" y="5855224"/>
            <a:ext cx="6094476" cy="369332"/>
          </a:xfrm>
          <a:prstGeom prst="rect">
            <a:avLst/>
          </a:prstGeom>
          <a:noFill/>
        </p:spPr>
        <p:txBody>
          <a:bodyPr wrap="square">
            <a:spAutoFit/>
          </a:bodyPr>
          <a:lstStyle/>
          <a:p>
            <a:r>
              <a:rPr lang="en-US" dirty="0">
                <a:hlinkClick r:id="rId4"/>
              </a:rPr>
              <a:t>https://www.pointepestcontrol.net/inside-the-ant-hill/</a:t>
            </a:r>
            <a:r>
              <a:rPr lang="en-US" dirty="0"/>
              <a:t> </a:t>
            </a:r>
          </a:p>
        </p:txBody>
      </p:sp>
      <p:pic>
        <p:nvPicPr>
          <p:cNvPr id="4100" name="Picture 4" descr="Inside the Ant Hill - Pointe Pest Control: Chicago Exterminator &amp; Pest  Control Service">
            <a:extLst>
              <a:ext uri="{FF2B5EF4-FFF2-40B4-BE49-F238E27FC236}">
                <a16:creationId xmlns:a16="http://schemas.microsoft.com/office/drawing/2014/main" id="{6C42A144-ACFB-9FAF-86D2-18680EF90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0415" y="1694334"/>
            <a:ext cx="4946904" cy="33768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eeling' the living cell's life cycle using optical tweezers">
            <a:extLst>
              <a:ext uri="{FF2B5EF4-FFF2-40B4-BE49-F238E27FC236}">
                <a16:creationId xmlns:a16="http://schemas.microsoft.com/office/drawing/2014/main" id="{5F661883-AC39-E357-898F-03C3F18DF06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4156" y="704466"/>
            <a:ext cx="4937125"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5BE4F59-86A3-C755-E238-C2AB1414FD8D}"/>
              </a:ext>
            </a:extLst>
          </p:cNvPr>
          <p:cNvSpPr txBox="1"/>
          <p:nvPr/>
        </p:nvSpPr>
        <p:spPr>
          <a:xfrm>
            <a:off x="1089013" y="5201703"/>
            <a:ext cx="6094476" cy="369332"/>
          </a:xfrm>
          <a:prstGeom prst="rect">
            <a:avLst/>
          </a:prstGeom>
          <a:noFill/>
        </p:spPr>
        <p:txBody>
          <a:bodyPr wrap="square">
            <a:spAutoFit/>
          </a:bodyPr>
          <a:lstStyle/>
          <a:p>
            <a:r>
              <a:rPr lang="en-US" dirty="0">
                <a:hlinkClick r:id="rId7"/>
              </a:rPr>
              <a:t>https://phys.org/news/2021-10-cell-life-optical-tweezers.html</a:t>
            </a:r>
            <a:r>
              <a:rPr lang="en-US" dirty="0"/>
              <a:t> </a:t>
            </a:r>
          </a:p>
        </p:txBody>
      </p:sp>
      <p:pic>
        <p:nvPicPr>
          <p:cNvPr id="10" name="Picture 9">
            <a:extLst>
              <a:ext uri="{FF2B5EF4-FFF2-40B4-BE49-F238E27FC236}">
                <a16:creationId xmlns:a16="http://schemas.microsoft.com/office/drawing/2014/main" id="{04F6132D-18C5-BFA3-6EC9-1D0C106D0B99}"/>
              </a:ext>
            </a:extLst>
          </p:cNvPr>
          <p:cNvPicPr>
            <a:picLocks noChangeAspect="1"/>
          </p:cNvPicPr>
          <p:nvPr/>
        </p:nvPicPr>
        <p:blipFill>
          <a:blip r:embed="rId8"/>
          <a:stretch>
            <a:fillRect/>
          </a:stretch>
        </p:blipFill>
        <p:spPr>
          <a:xfrm>
            <a:off x="7675856" y="3382754"/>
            <a:ext cx="4161281" cy="3301386"/>
          </a:xfrm>
          <a:prstGeom prst="rect">
            <a:avLst/>
          </a:prstGeom>
        </p:spPr>
      </p:pic>
      <p:sp>
        <p:nvSpPr>
          <p:cNvPr id="11" name="Title 1">
            <a:extLst>
              <a:ext uri="{FF2B5EF4-FFF2-40B4-BE49-F238E27FC236}">
                <a16:creationId xmlns:a16="http://schemas.microsoft.com/office/drawing/2014/main" id="{33C97391-4CF7-DE19-0AE2-2E4CC0ADE2A5}"/>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No equations (or ML) without representation!</a:t>
            </a:r>
          </a:p>
        </p:txBody>
      </p:sp>
      <p:sp>
        <p:nvSpPr>
          <p:cNvPr id="13" name="TextBox 12">
            <a:extLst>
              <a:ext uri="{FF2B5EF4-FFF2-40B4-BE49-F238E27FC236}">
                <a16:creationId xmlns:a16="http://schemas.microsoft.com/office/drawing/2014/main" id="{58C25EDC-5364-0AF9-635F-49087EEC1863}"/>
              </a:ext>
            </a:extLst>
          </p:cNvPr>
          <p:cNvSpPr txBox="1"/>
          <p:nvPr/>
        </p:nvSpPr>
        <p:spPr>
          <a:xfrm>
            <a:off x="1087489" y="6193550"/>
            <a:ext cx="6712343" cy="646331"/>
          </a:xfrm>
          <a:prstGeom prst="rect">
            <a:avLst/>
          </a:prstGeom>
          <a:noFill/>
        </p:spPr>
        <p:txBody>
          <a:bodyPr wrap="square">
            <a:spAutoFit/>
          </a:bodyPr>
          <a:lstStyle/>
          <a:p>
            <a:r>
              <a:rPr lang="en-US" dirty="0">
                <a:hlinkClick r:id="rId9"/>
              </a:rPr>
              <a:t>https://www.researchgate.net/figure/Schematic-representation-of-a-cell-20-with-organelles-delimited-or-made-of-lipid_fig5_350133282</a:t>
            </a:r>
            <a:r>
              <a:rPr lang="en-US" dirty="0"/>
              <a:t> </a:t>
            </a:r>
          </a:p>
        </p:txBody>
      </p:sp>
    </p:spTree>
    <p:extLst>
      <p:ext uri="{BB962C8B-B14F-4D97-AF65-F5344CB8AC3E}">
        <p14:creationId xmlns:p14="http://schemas.microsoft.com/office/powerpoint/2010/main" val="185186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8" name="Object 4">
            <a:extLst>
              <a:ext uri="{FF2B5EF4-FFF2-40B4-BE49-F238E27FC236}">
                <a16:creationId xmlns:a16="http://schemas.microsoft.com/office/drawing/2014/main" id="{E590C6EC-46D9-5BB2-A456-F543322E6A1F}"/>
              </a:ext>
            </a:extLst>
          </p:cNvPr>
          <p:cNvGraphicFramePr>
            <a:graphicFrameLocks noChangeAspect="1"/>
          </p:cNvGraphicFramePr>
          <p:nvPr/>
        </p:nvGraphicFramePr>
        <p:xfrm>
          <a:off x="1092200" y="1114423"/>
          <a:ext cx="5784850" cy="3205163"/>
        </p:xfrm>
        <a:graphic>
          <a:graphicData uri="http://schemas.openxmlformats.org/presentationml/2006/ole">
            <mc:AlternateContent xmlns:mc="http://schemas.openxmlformats.org/markup-compatibility/2006">
              <mc:Choice xmlns:v="urn:schemas-microsoft-com:vml" Requires="v">
                <p:oleObj name="Bitmap Image" r:id="rId2" imgW="11323810" imgH="5952381" progId="Paint.Picture">
                  <p:embed/>
                </p:oleObj>
              </mc:Choice>
              <mc:Fallback>
                <p:oleObj name="Bitmap Image" r:id="rId2" imgW="11323810" imgH="5952381" progId="Paint.Picture">
                  <p:embed/>
                  <p:pic>
                    <p:nvPicPr>
                      <p:cNvPr id="26628" name="Object 4">
                        <a:extLst>
                          <a:ext uri="{FF2B5EF4-FFF2-40B4-BE49-F238E27FC236}">
                            <a16:creationId xmlns:a16="http://schemas.microsoft.com/office/drawing/2014/main" id="{E590C6EC-46D9-5BB2-A456-F543322E6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114423"/>
                        <a:ext cx="5784850" cy="3205163"/>
                      </a:xfrm>
                      <a:prstGeom prst="rect">
                        <a:avLst/>
                      </a:prstGeom>
                      <a:noFill/>
                      <a:ln>
                        <a:noFill/>
                      </a:ln>
                      <a:effectLst/>
                    </p:spPr>
                  </p:pic>
                </p:oleObj>
              </mc:Fallback>
            </mc:AlternateContent>
          </a:graphicData>
        </a:graphic>
      </p:graphicFrame>
      <p:graphicFrame>
        <p:nvGraphicFramePr>
          <p:cNvPr id="2" name="Object 4">
            <a:extLst>
              <a:ext uri="{FF2B5EF4-FFF2-40B4-BE49-F238E27FC236}">
                <a16:creationId xmlns:a16="http://schemas.microsoft.com/office/drawing/2014/main" id="{0B939F73-889A-AACB-1A74-180D296EC4A5}"/>
              </a:ext>
            </a:extLst>
          </p:cNvPr>
          <p:cNvGraphicFramePr>
            <a:graphicFrameLocks noChangeAspect="1"/>
          </p:cNvGraphicFramePr>
          <p:nvPr/>
        </p:nvGraphicFramePr>
        <p:xfrm>
          <a:off x="6994438" y="1156030"/>
          <a:ext cx="5197562" cy="3205163"/>
        </p:xfrm>
        <a:graphic>
          <a:graphicData uri="http://schemas.openxmlformats.org/presentationml/2006/ole">
            <mc:AlternateContent xmlns:mc="http://schemas.openxmlformats.org/markup-compatibility/2006">
              <mc:Choice xmlns:v="urn:schemas-microsoft-com:vml" Requires="v">
                <p:oleObj name="Bitmap Image" r:id="rId4" imgW="10012173" imgH="6171429" progId="Paint.Picture">
                  <p:embed/>
                </p:oleObj>
              </mc:Choice>
              <mc:Fallback>
                <p:oleObj name="Bitmap Image" r:id="rId4" imgW="10012173" imgH="6171429" progId="Paint.Picture">
                  <p:embed/>
                  <p:pic>
                    <p:nvPicPr>
                      <p:cNvPr id="2" name="Object 4">
                        <a:extLst>
                          <a:ext uri="{FF2B5EF4-FFF2-40B4-BE49-F238E27FC236}">
                            <a16:creationId xmlns:a16="http://schemas.microsoft.com/office/drawing/2014/main" id="{0B939F73-889A-AACB-1A74-180D296EC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4438" y="1156030"/>
                        <a:ext cx="5197562" cy="3205163"/>
                      </a:xfrm>
                      <a:prstGeom prst="rect">
                        <a:avLst/>
                      </a:prstGeom>
                      <a:noFill/>
                      <a:ln>
                        <a:noFill/>
                      </a:ln>
                      <a:effectLst/>
                    </p:spPr>
                  </p:pic>
                </p:oleObj>
              </mc:Fallback>
            </mc:AlternateContent>
          </a:graphicData>
        </a:graphic>
      </p:graphicFrame>
      <p:sp>
        <p:nvSpPr>
          <p:cNvPr id="3" name="Rectangle 3">
            <a:extLst>
              <a:ext uri="{FF2B5EF4-FFF2-40B4-BE49-F238E27FC236}">
                <a16:creationId xmlns:a16="http://schemas.microsoft.com/office/drawing/2014/main" id="{0EB68C72-49A8-BB2D-976E-08B5EEF1541F}"/>
              </a:ext>
            </a:extLst>
          </p:cNvPr>
          <p:cNvSpPr txBox="1">
            <a:spLocks noChangeArrowheads="1"/>
          </p:cNvSpPr>
          <p:nvPr/>
        </p:nvSpPr>
        <p:spPr>
          <a:xfrm>
            <a:off x="1025009" y="4926915"/>
            <a:ext cx="10058400" cy="602457"/>
          </a:xfrm>
          <a:prstGeom prst="rect">
            <a:avLst/>
          </a:prstGeom>
        </p:spPr>
        <p:txBody>
          <a:bodyPr/>
          <a:lstStyle>
            <a:lvl1pPr marL="342900" indent="-342900" algn="l" rtl="0" eaLnBrk="1" fontAlgn="base" hangingPunct="1">
              <a:spcBef>
                <a:spcPct val="20000"/>
              </a:spcBef>
              <a:spcAft>
                <a:spcPct val="0"/>
              </a:spcAft>
              <a:buClr>
                <a:srgbClr val="F79646"/>
              </a:buClr>
              <a:buFont typeface="Wingdings" pitchFamily="2" charset="2"/>
              <a:buChar char="§"/>
              <a:defRPr sz="3200" kern="1200">
                <a:solidFill>
                  <a:srgbClr val="474747"/>
                </a:solidFill>
                <a:latin typeface="Georgia"/>
                <a:ea typeface="+mn-ea"/>
                <a:cs typeface="+mn-cs"/>
              </a:defRPr>
            </a:lvl1pPr>
            <a:lvl2pPr marL="647700" indent="-285750" algn="l" rtl="0" eaLnBrk="1" fontAlgn="base" hangingPunct="1">
              <a:spcBef>
                <a:spcPct val="20000"/>
              </a:spcBef>
              <a:spcAft>
                <a:spcPct val="0"/>
              </a:spcAft>
              <a:buFont typeface="Arial" charset="0"/>
              <a:buChar char="–"/>
              <a:defRPr sz="2800" kern="1200">
                <a:solidFill>
                  <a:srgbClr val="474747"/>
                </a:solidFill>
                <a:latin typeface="Georgia"/>
                <a:ea typeface="+mn-ea"/>
                <a:cs typeface="+mn-cs"/>
              </a:defRPr>
            </a:lvl2pPr>
            <a:lvl3pPr marL="914400" indent="-228600" algn="l" rtl="0" eaLnBrk="1" fontAlgn="base" hangingPunct="1">
              <a:spcBef>
                <a:spcPct val="20000"/>
              </a:spcBef>
              <a:spcAft>
                <a:spcPct val="0"/>
              </a:spcAft>
              <a:buFont typeface="Arial" charset="0"/>
              <a:buChar char="•"/>
              <a:defRPr sz="2400" kern="1200">
                <a:solidFill>
                  <a:srgbClr val="474747"/>
                </a:solidFill>
                <a:latin typeface="Georgia"/>
                <a:ea typeface="+mn-ea"/>
                <a:cs typeface="+mn-cs"/>
              </a:defRPr>
            </a:lvl3pPr>
            <a:lvl4pPr marL="1233488" indent="-228600" algn="l" rtl="0" eaLnBrk="1" fontAlgn="base" hangingPunct="1">
              <a:spcBef>
                <a:spcPct val="20000"/>
              </a:spcBef>
              <a:spcAft>
                <a:spcPct val="0"/>
              </a:spcAft>
              <a:buFont typeface="Arial" charset="0"/>
              <a:buChar char="–"/>
              <a:defRPr sz="2000" kern="1200">
                <a:solidFill>
                  <a:srgbClr val="474747"/>
                </a:solidFill>
                <a:latin typeface="Georgia"/>
                <a:ea typeface="+mn-ea"/>
                <a:cs typeface="+mn-cs"/>
              </a:defRPr>
            </a:lvl4pPr>
            <a:lvl5pPr marL="1508125" indent="-228600" algn="l" rtl="0" eaLnBrk="1" fontAlgn="base" hangingPunct="1">
              <a:spcBef>
                <a:spcPct val="20000"/>
              </a:spcBef>
              <a:spcAft>
                <a:spcPct val="0"/>
              </a:spcAft>
              <a:buFont typeface="Arial" charset="0"/>
              <a:buChar char="»"/>
              <a:defRPr sz="2000" kern="1200">
                <a:solidFill>
                  <a:srgbClr val="474747"/>
                </a:solidFill>
                <a:latin typeface="Georgi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a:t>Prune tree to reduce error on validation set</a:t>
            </a:r>
          </a:p>
        </p:txBody>
      </p:sp>
      <p:sp>
        <p:nvSpPr>
          <p:cNvPr id="6" name="TextBox 5">
            <a:extLst>
              <a:ext uri="{FF2B5EF4-FFF2-40B4-BE49-F238E27FC236}">
                <a16:creationId xmlns:a16="http://schemas.microsoft.com/office/drawing/2014/main" id="{6D7ACF21-8978-1356-939F-16C8A886423A}"/>
              </a:ext>
            </a:extLst>
          </p:cNvPr>
          <p:cNvSpPr txBox="1"/>
          <p:nvPr/>
        </p:nvSpPr>
        <p:spPr>
          <a:xfrm>
            <a:off x="1323975" y="6488668"/>
            <a:ext cx="10801350" cy="369332"/>
          </a:xfrm>
          <a:prstGeom prst="rect">
            <a:avLst/>
          </a:prstGeom>
          <a:noFill/>
        </p:spPr>
        <p:txBody>
          <a:bodyPr wrap="square">
            <a:spAutoFit/>
          </a:bodyPr>
          <a:lstStyle/>
          <a:p>
            <a:pPr eaLnBrk="1" hangingPunct="1"/>
            <a:r>
              <a:rPr lang="en-US" altLang="en-US" sz="1800" dirty="0"/>
              <a:t>Adapted from Greg </a:t>
            </a:r>
            <a:r>
              <a:rPr lang="en-US" altLang="en-US" sz="1800" dirty="0" err="1"/>
              <a:t>Grudic</a:t>
            </a:r>
            <a:r>
              <a:rPr lang="en-US" altLang="en-US" sz="1800" dirty="0"/>
              <a:t>, Decision Trees (Notes borrowed from Thomas G. </a:t>
            </a:r>
            <a:r>
              <a:rPr lang="en-US" altLang="en-US" sz="1800" dirty="0" err="1"/>
              <a:t>Dietterich</a:t>
            </a:r>
            <a:r>
              <a:rPr lang="en-US" altLang="en-US" sz="1800" dirty="0"/>
              <a:t> and Tom Mitchell)</a:t>
            </a:r>
          </a:p>
        </p:txBody>
      </p:sp>
      <p:sp>
        <p:nvSpPr>
          <p:cNvPr id="7" name="Title 1">
            <a:extLst>
              <a:ext uri="{FF2B5EF4-FFF2-40B4-BE49-F238E27FC236}">
                <a16:creationId xmlns:a16="http://schemas.microsoft.com/office/drawing/2014/main" id="{A4952073-50D8-FCE3-F86F-3DAA09A4F2D5}"/>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Overfitting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5E00FC-86C4-F9C9-9629-3AE8A6F2A819}"/>
              </a:ext>
            </a:extLst>
          </p:cNvPr>
          <p:cNvSpPr txBox="1"/>
          <p:nvPr/>
        </p:nvSpPr>
        <p:spPr>
          <a:xfrm>
            <a:off x="1409700" y="882640"/>
            <a:ext cx="10420350" cy="4893647"/>
          </a:xfrm>
          <a:prstGeom prst="rect">
            <a:avLst/>
          </a:prstGeom>
          <a:noFill/>
        </p:spPr>
        <p:txBody>
          <a:bodyPr wrap="square">
            <a:spAutoFit/>
          </a:bodyPr>
          <a:lstStyle/>
          <a:p>
            <a:pPr marL="457200" indent="-457200" algn="l">
              <a:buFont typeface="+mj-lt"/>
              <a:buAutoNum type="arabicPeriod"/>
            </a:pPr>
            <a:r>
              <a:rPr lang="en-US" sz="2400" b="0" i="0" dirty="0">
                <a:effectLst/>
                <a:latin typeface="Georgia" panose="02040502050405020303" pitchFamily="18" charset="0"/>
              </a:rPr>
              <a:t> Draw a random </a:t>
            </a:r>
            <a:r>
              <a:rPr lang="en-US" sz="2400" b="1" i="0" dirty="0">
                <a:effectLst/>
                <a:latin typeface="Georgia" panose="02040502050405020303" pitchFamily="18" charset="0"/>
              </a:rPr>
              <a:t>bootstrap</a:t>
            </a:r>
            <a:r>
              <a:rPr lang="en-US" sz="2400" b="0" i="0" dirty="0">
                <a:effectLst/>
                <a:latin typeface="Georgia" panose="02040502050405020303" pitchFamily="18" charset="0"/>
              </a:rPr>
              <a:t> sample of size </a:t>
            </a:r>
            <a:r>
              <a:rPr lang="en-US" sz="2400" b="0" i="1" dirty="0">
                <a:effectLst/>
                <a:latin typeface="Georgia" panose="02040502050405020303" pitchFamily="18" charset="0"/>
              </a:rPr>
              <a:t>n</a:t>
            </a:r>
            <a:r>
              <a:rPr lang="en-US" sz="2400" b="0" i="0" dirty="0">
                <a:effectLst/>
                <a:latin typeface="Georgia" panose="02040502050405020303" pitchFamily="18" charset="0"/>
              </a:rPr>
              <a:t> (randomly choose </a:t>
            </a:r>
            <a:r>
              <a:rPr lang="en-US" sz="2400" b="0" i="1" dirty="0">
                <a:effectLst/>
                <a:latin typeface="Georgia" panose="02040502050405020303" pitchFamily="18" charset="0"/>
              </a:rPr>
              <a:t>n</a:t>
            </a:r>
            <a:r>
              <a:rPr lang="en-US" sz="2400" b="0" i="0" dirty="0">
                <a:effectLst/>
                <a:latin typeface="Georgia" panose="02040502050405020303" pitchFamily="18" charset="0"/>
              </a:rPr>
              <a:t> examples from the training dataset with replacement).</a:t>
            </a:r>
          </a:p>
          <a:p>
            <a:pPr marL="457200" indent="-457200" algn="l">
              <a:buFont typeface="+mj-lt"/>
              <a:buAutoNum type="arabicPeriod"/>
            </a:pPr>
            <a:endParaRPr lang="en-US" sz="2400" b="0" i="0" dirty="0">
              <a:effectLst/>
              <a:latin typeface="Georgia" panose="02040502050405020303" pitchFamily="18" charset="0"/>
            </a:endParaRPr>
          </a:p>
          <a:p>
            <a:pPr marL="457200" indent="-457200" algn="l">
              <a:buFont typeface="+mj-lt"/>
              <a:buAutoNum type="arabicPeriod"/>
            </a:pPr>
            <a:r>
              <a:rPr lang="en-US" sz="2400" b="0" i="0" dirty="0">
                <a:effectLst/>
                <a:latin typeface="Georgia" panose="02040502050405020303" pitchFamily="18" charset="0"/>
              </a:rPr>
              <a:t>Grow a decision tree from the bootstrap sample. At each node:</a:t>
            </a:r>
          </a:p>
          <a:p>
            <a:pPr marL="914400" lvl="1" indent="-457200" algn="l">
              <a:buFont typeface="+mj-lt"/>
              <a:buAutoNum type="alphaLcPeriod"/>
            </a:pPr>
            <a:r>
              <a:rPr lang="en-US" sz="2400" b="0" i="0" dirty="0">
                <a:effectLst/>
                <a:latin typeface="Georgia" panose="02040502050405020303" pitchFamily="18" charset="0"/>
              </a:rPr>
              <a:t>Randomly select </a:t>
            </a:r>
            <a:r>
              <a:rPr lang="en-US" sz="2400" b="0" i="1" dirty="0">
                <a:effectLst/>
                <a:latin typeface="Georgia" panose="02040502050405020303" pitchFamily="18" charset="0"/>
              </a:rPr>
              <a:t>d</a:t>
            </a:r>
            <a:r>
              <a:rPr lang="en-US" sz="2400" b="0" i="0" dirty="0">
                <a:effectLst/>
                <a:latin typeface="Georgia" panose="02040502050405020303" pitchFamily="18" charset="0"/>
              </a:rPr>
              <a:t> features without replacement.</a:t>
            </a:r>
          </a:p>
          <a:p>
            <a:pPr marL="914400" lvl="1" indent="-457200" algn="l">
              <a:buFont typeface="+mj-lt"/>
              <a:buAutoNum type="alphaLcPeriod"/>
            </a:pPr>
            <a:r>
              <a:rPr lang="en-US" sz="2400" b="0" i="0" dirty="0">
                <a:effectLst/>
                <a:latin typeface="Georgia" panose="02040502050405020303" pitchFamily="18" charset="0"/>
              </a:rPr>
              <a:t>Split the node using the feature that provides the best split according to the objective function, for instance, maximizing the information gain.</a:t>
            </a:r>
          </a:p>
          <a:p>
            <a:pPr marL="914400" lvl="1" indent="-457200" algn="l">
              <a:buFont typeface="+mj-lt"/>
              <a:buAutoNum type="arabicPeriod"/>
            </a:pPr>
            <a:endParaRPr lang="en-US" sz="2400" b="0" i="0" dirty="0">
              <a:effectLst/>
              <a:latin typeface="Georgia" panose="02040502050405020303" pitchFamily="18" charset="0"/>
            </a:endParaRPr>
          </a:p>
          <a:p>
            <a:pPr marL="457200" indent="-457200" algn="l">
              <a:buFont typeface="+mj-lt"/>
              <a:buAutoNum type="arabicPeriod"/>
            </a:pPr>
            <a:r>
              <a:rPr lang="en-US" sz="2400" b="0" i="0" dirty="0">
                <a:effectLst/>
                <a:latin typeface="Georgia" panose="02040502050405020303" pitchFamily="18" charset="0"/>
              </a:rPr>
              <a:t>Repeat </a:t>
            </a:r>
            <a:r>
              <a:rPr lang="en-US" sz="2400" b="0" i="1" dirty="0">
                <a:effectLst/>
                <a:latin typeface="Georgia" panose="02040502050405020303" pitchFamily="18" charset="0"/>
              </a:rPr>
              <a:t>steps 1</a:t>
            </a:r>
            <a:r>
              <a:rPr lang="en-US" sz="2400" b="0" i="0" dirty="0">
                <a:effectLst/>
                <a:latin typeface="Georgia" panose="02040502050405020303" pitchFamily="18" charset="0"/>
              </a:rPr>
              <a:t>-</a:t>
            </a:r>
            <a:r>
              <a:rPr lang="en-US" sz="2400" b="0" i="1" dirty="0">
                <a:effectLst/>
                <a:latin typeface="Georgia" panose="02040502050405020303" pitchFamily="18" charset="0"/>
              </a:rPr>
              <a:t>2</a:t>
            </a:r>
            <a:r>
              <a:rPr lang="en-US" sz="2400" b="0" i="0" dirty="0">
                <a:effectLst/>
                <a:latin typeface="Georgia" panose="02040502050405020303" pitchFamily="18" charset="0"/>
              </a:rPr>
              <a:t> </a:t>
            </a:r>
            <a:r>
              <a:rPr lang="en-US" sz="2400" b="0" i="1" dirty="0">
                <a:effectLst/>
                <a:latin typeface="Georgia" panose="02040502050405020303" pitchFamily="18" charset="0"/>
              </a:rPr>
              <a:t>k</a:t>
            </a:r>
            <a:r>
              <a:rPr lang="en-US" sz="2400" b="0" i="0" dirty="0">
                <a:effectLst/>
                <a:latin typeface="Georgia" panose="02040502050405020303" pitchFamily="18" charset="0"/>
              </a:rPr>
              <a:t> times.</a:t>
            </a:r>
          </a:p>
          <a:p>
            <a:pPr marL="457200" indent="-457200" algn="l">
              <a:buFont typeface="+mj-lt"/>
              <a:buAutoNum type="arabicPeriod"/>
            </a:pPr>
            <a:endParaRPr lang="en-US" sz="2400" b="0" i="0" dirty="0">
              <a:effectLst/>
              <a:latin typeface="Georgia" panose="02040502050405020303" pitchFamily="18" charset="0"/>
            </a:endParaRPr>
          </a:p>
          <a:p>
            <a:pPr marL="457200" indent="-457200" algn="l">
              <a:buFont typeface="+mj-lt"/>
              <a:buAutoNum type="arabicPeriod"/>
            </a:pPr>
            <a:r>
              <a:rPr lang="en-US" sz="2400" b="0" i="0" dirty="0">
                <a:effectLst/>
                <a:latin typeface="Georgia" panose="02040502050405020303" pitchFamily="18" charset="0"/>
              </a:rPr>
              <a:t>Aggregate the prediction by each tree to assign the class label by </a:t>
            </a:r>
            <a:r>
              <a:rPr lang="en-US" sz="2400" b="1" i="0" dirty="0">
                <a:effectLst/>
                <a:latin typeface="Georgia" panose="02040502050405020303" pitchFamily="18" charset="0"/>
              </a:rPr>
              <a:t>majority vote</a:t>
            </a:r>
            <a:r>
              <a:rPr lang="en-US" sz="2400" b="0" i="0" dirty="0">
                <a:effectLst/>
                <a:latin typeface="Georgia" panose="02040502050405020303" pitchFamily="18" charset="0"/>
              </a:rPr>
              <a:t>. </a:t>
            </a:r>
          </a:p>
        </p:txBody>
      </p:sp>
      <p:sp>
        <p:nvSpPr>
          <p:cNvPr id="6" name="Title 1">
            <a:extLst>
              <a:ext uri="{FF2B5EF4-FFF2-40B4-BE49-F238E27FC236}">
                <a16:creationId xmlns:a16="http://schemas.microsoft.com/office/drawing/2014/main" id="{71972BB9-C555-A793-A1F8-C9A377CF6B6D}"/>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Solution: Decision Tree Forest</a:t>
            </a:r>
          </a:p>
        </p:txBody>
      </p:sp>
      <p:sp>
        <p:nvSpPr>
          <p:cNvPr id="7" name="TextBox 6">
            <a:extLst>
              <a:ext uri="{FF2B5EF4-FFF2-40B4-BE49-F238E27FC236}">
                <a16:creationId xmlns:a16="http://schemas.microsoft.com/office/drawing/2014/main" id="{1540129A-BB47-CAEF-7F0A-403B1BAE92A5}"/>
              </a:ext>
            </a:extLst>
          </p:cNvPr>
          <p:cNvSpPr txBox="1"/>
          <p:nvPr/>
        </p:nvSpPr>
        <p:spPr>
          <a:xfrm>
            <a:off x="1149667" y="6380164"/>
            <a:ext cx="10420350" cy="369332"/>
          </a:xfrm>
          <a:prstGeom prst="rect">
            <a:avLst/>
          </a:prstGeom>
          <a:noFill/>
        </p:spPr>
        <p:txBody>
          <a:bodyPr wrap="square" rtlCol="0">
            <a:spAutoFit/>
          </a:bodyPr>
          <a:lstStyle/>
          <a:p>
            <a:r>
              <a:rPr lang="en-US" dirty="0">
                <a:latin typeface="Georgia" panose="02040502050405020303" pitchFamily="18" charset="0"/>
              </a:rPr>
              <a:t>From S. </a:t>
            </a:r>
            <a:r>
              <a:rPr lang="en-US" dirty="0" err="1">
                <a:latin typeface="Georgia" panose="02040502050405020303" pitchFamily="18" charset="0"/>
              </a:rPr>
              <a:t>Raschka</a:t>
            </a:r>
            <a:r>
              <a:rPr lang="en-US" dirty="0">
                <a:latin typeface="Georgia" panose="02040502050405020303" pitchFamily="18" charset="0"/>
              </a:rPr>
              <a:t>, </a:t>
            </a:r>
            <a:r>
              <a:rPr lang="en-US" b="0" i="0" dirty="0">
                <a:solidFill>
                  <a:srgbClr val="202020"/>
                </a:solidFill>
                <a:effectLst/>
                <a:latin typeface="Georgia" panose="02040502050405020303" pitchFamily="18" charset="0"/>
              </a:rPr>
              <a:t>Machine Learning with </a:t>
            </a:r>
            <a:r>
              <a:rPr lang="en-US" b="0" i="0" dirty="0" err="1">
                <a:solidFill>
                  <a:srgbClr val="202020"/>
                </a:solidFill>
                <a:effectLst/>
                <a:latin typeface="Georgia" panose="02040502050405020303" pitchFamily="18" charset="0"/>
              </a:rPr>
              <a:t>PyTorch</a:t>
            </a:r>
            <a:r>
              <a:rPr lang="en-US" b="0" i="0" dirty="0">
                <a:solidFill>
                  <a:srgbClr val="202020"/>
                </a:solidFill>
                <a:effectLst/>
                <a:latin typeface="Georgia" panose="02040502050405020303" pitchFamily="18" charset="0"/>
              </a:rPr>
              <a:t> and Scikit-Learn</a:t>
            </a:r>
          </a:p>
        </p:txBody>
      </p:sp>
    </p:spTree>
    <p:extLst>
      <p:ext uri="{BB962C8B-B14F-4D97-AF65-F5344CB8AC3E}">
        <p14:creationId xmlns:p14="http://schemas.microsoft.com/office/powerpoint/2010/main" val="757979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E011EB-CFBD-C841-71DB-AB6BF7B1E142}"/>
              </a:ext>
            </a:extLst>
          </p:cNvPr>
          <p:cNvSpPr>
            <a:spLocks noGrp="1"/>
          </p:cNvSpPr>
          <p:nvPr>
            <p:ph idx="1"/>
          </p:nvPr>
        </p:nvSpPr>
        <p:spPr>
          <a:xfrm>
            <a:off x="1025009" y="647700"/>
            <a:ext cx="11166991" cy="4495800"/>
          </a:xfrm>
        </p:spPr>
        <p:txBody>
          <a:bodyPr/>
          <a:lstStyle/>
          <a:p>
            <a:pPr marL="0" indent="0">
              <a:buNone/>
            </a:pPr>
            <a:endParaRPr lang="en-US" sz="2000" dirty="0"/>
          </a:p>
          <a:p>
            <a:r>
              <a:rPr lang="en-US" sz="2000" dirty="0"/>
              <a:t>Simple to understand and interpret. People are able to understand decision tree models after a brief explanation. Trees can also be displayed graphically in a way that is easy for non-experts to interpret.</a:t>
            </a:r>
          </a:p>
          <a:p>
            <a:endParaRPr lang="en-US" sz="2000" dirty="0"/>
          </a:p>
          <a:p>
            <a:r>
              <a:rPr lang="en-US" sz="2000" dirty="0"/>
              <a:t>Able to handle both numerical and categorical data. </a:t>
            </a:r>
          </a:p>
          <a:p>
            <a:endParaRPr lang="en-US" sz="2000" dirty="0"/>
          </a:p>
          <a:p>
            <a:r>
              <a:rPr lang="en-US" sz="2000" dirty="0"/>
              <a:t>Requires little data preparation. Other techniques often require data normalization. Since trees can handle qualitative predictors, there is no need to create dummy variables.</a:t>
            </a:r>
          </a:p>
          <a:p>
            <a:endParaRPr lang="en-US" sz="2000" dirty="0"/>
          </a:p>
          <a:p>
            <a:r>
              <a:rPr lang="en-US" sz="2000" dirty="0"/>
              <a:t>Uses a white box or open-box model. If a given situation is observable in a model the explanation for the condition is easily explained by </a:t>
            </a:r>
            <a:r>
              <a:rPr lang="en-US" sz="2000" dirty="0" err="1"/>
              <a:t>boolean</a:t>
            </a:r>
            <a:r>
              <a:rPr lang="en-US" sz="2000" dirty="0"/>
              <a:t> logic. By contrast, in a black box model, the explanation for the results is typically difficult to understand, for example with an artificial neural network.</a:t>
            </a:r>
          </a:p>
          <a:p>
            <a:endParaRPr lang="en-US" sz="2000" dirty="0"/>
          </a:p>
          <a:p>
            <a:r>
              <a:rPr lang="en-US" sz="2000" dirty="0"/>
              <a:t>Possible to validate a model using statistical tests. That makes it possible to account for the reliability of the model.</a:t>
            </a:r>
          </a:p>
        </p:txBody>
      </p:sp>
      <p:sp>
        <p:nvSpPr>
          <p:cNvPr id="5" name="TextBox 4">
            <a:extLst>
              <a:ext uri="{FF2B5EF4-FFF2-40B4-BE49-F238E27FC236}">
                <a16:creationId xmlns:a16="http://schemas.microsoft.com/office/drawing/2014/main" id="{D5D24DAB-F423-CF64-0FE7-66E343EE991C}"/>
              </a:ext>
            </a:extLst>
          </p:cNvPr>
          <p:cNvSpPr txBox="1"/>
          <p:nvPr/>
        </p:nvSpPr>
        <p:spPr>
          <a:xfrm>
            <a:off x="6900863" y="6466322"/>
            <a:ext cx="6119812" cy="369332"/>
          </a:xfrm>
          <a:prstGeom prst="rect">
            <a:avLst/>
          </a:prstGeom>
          <a:noFill/>
        </p:spPr>
        <p:txBody>
          <a:bodyPr wrap="square">
            <a:spAutoFit/>
          </a:bodyPr>
          <a:lstStyle/>
          <a:p>
            <a:r>
              <a:rPr lang="en-US" dirty="0"/>
              <a:t>https://en.wikipedia.org/wiki/Decision_tree_learning</a:t>
            </a:r>
          </a:p>
        </p:txBody>
      </p:sp>
      <p:sp>
        <p:nvSpPr>
          <p:cNvPr id="6" name="Title 1">
            <a:extLst>
              <a:ext uri="{FF2B5EF4-FFF2-40B4-BE49-F238E27FC236}">
                <a16:creationId xmlns:a16="http://schemas.microsoft.com/office/drawing/2014/main" id="{EA2D86F7-C35F-656D-0F6B-917230499532}"/>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Advantages of Decision Trees - I</a:t>
            </a:r>
          </a:p>
        </p:txBody>
      </p:sp>
    </p:spTree>
    <p:extLst>
      <p:ext uri="{BB962C8B-B14F-4D97-AF65-F5344CB8AC3E}">
        <p14:creationId xmlns:p14="http://schemas.microsoft.com/office/powerpoint/2010/main" val="3532568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FDA6C8C-A823-F89D-F5B8-35E915CDB501}"/>
              </a:ext>
            </a:extLst>
          </p:cNvPr>
          <p:cNvSpPr txBox="1"/>
          <p:nvPr/>
        </p:nvSpPr>
        <p:spPr>
          <a:xfrm>
            <a:off x="1112580" y="932319"/>
            <a:ext cx="10991850" cy="5324535"/>
          </a:xfrm>
          <a:prstGeom prst="rect">
            <a:avLst/>
          </a:prstGeom>
          <a:noFill/>
        </p:spPr>
        <p:txBody>
          <a:bodyPr wrap="square">
            <a:spAutoFit/>
          </a:bodyPr>
          <a:lstStyle/>
          <a:p>
            <a:pPr marL="342900" marR="0" lvl="0" indent="-342900" algn="l" defTabSz="914400" rtl="0" eaLnBrk="1" fontAlgn="base" latinLnBrk="0" hangingPunct="1">
              <a:lnSpc>
                <a:spcPct val="100000"/>
              </a:lnSpc>
              <a:spcBef>
                <a:spcPct val="20000"/>
              </a:spcBef>
              <a:spcAft>
                <a:spcPct val="0"/>
              </a:spcAft>
              <a:buClr>
                <a:srgbClr val="F79646"/>
              </a:buClr>
              <a:buSzTx/>
              <a:buFont typeface="Wingdings" pitchFamily="2" charset="2"/>
              <a:buChar char="§"/>
              <a:tabLst/>
              <a:defRPr/>
            </a:pPr>
            <a:r>
              <a:rPr kumimoji="0" lang="en-US" sz="2000" b="0" i="0" u="none" strike="noStrike" kern="1200" cap="none" spc="0" normalizeH="0" baseline="0" noProof="0" dirty="0">
                <a:ln>
                  <a:noFill/>
                </a:ln>
                <a:solidFill>
                  <a:srgbClr val="474747"/>
                </a:solidFill>
                <a:effectLst/>
                <a:uLnTx/>
                <a:uFillTx/>
                <a:latin typeface="Georgia"/>
                <a:ea typeface="+mn-ea"/>
                <a:cs typeface="+mn-cs"/>
              </a:rPr>
              <a:t>Non-parametric approach that makes no assumptions of the training data or prediction residuals; e.g., no distributional, independence, or constant variance assumptions</a:t>
            </a:r>
          </a:p>
          <a:p>
            <a:pPr marL="342900" marR="0" lvl="0" indent="-342900" algn="l" defTabSz="914400" rtl="0" eaLnBrk="1" fontAlgn="base" latinLnBrk="0" hangingPunct="1">
              <a:lnSpc>
                <a:spcPct val="100000"/>
              </a:lnSpc>
              <a:spcBef>
                <a:spcPct val="20000"/>
              </a:spcBef>
              <a:spcAft>
                <a:spcPct val="0"/>
              </a:spcAft>
              <a:buClr>
                <a:srgbClr val="F79646"/>
              </a:buClr>
              <a:buSzTx/>
              <a:buFont typeface="Wingdings" pitchFamily="2" charset="2"/>
              <a:buChar char="§"/>
              <a:tabLst/>
              <a:defRPr/>
            </a:pPr>
            <a:endParaRPr kumimoji="0" lang="en-US" sz="2000" b="0" i="0" u="none" strike="noStrike" kern="1200" cap="none" spc="0" normalizeH="0" baseline="0" noProof="0" dirty="0">
              <a:ln>
                <a:noFill/>
              </a:ln>
              <a:solidFill>
                <a:srgbClr val="474747"/>
              </a:solidFill>
              <a:effectLst/>
              <a:uLnTx/>
              <a:uFillTx/>
              <a:latin typeface="Georgi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79646"/>
              </a:buClr>
              <a:buSzTx/>
              <a:buFont typeface="Wingdings" pitchFamily="2" charset="2"/>
              <a:buChar char="§"/>
              <a:tabLst/>
              <a:defRPr/>
            </a:pPr>
            <a:r>
              <a:rPr kumimoji="0" lang="en-US" sz="2000" b="0" i="0" u="none" strike="noStrike" kern="1200" cap="none" spc="0" normalizeH="0" baseline="0" noProof="0" dirty="0">
                <a:ln>
                  <a:noFill/>
                </a:ln>
                <a:solidFill>
                  <a:srgbClr val="474747"/>
                </a:solidFill>
                <a:effectLst/>
                <a:uLnTx/>
                <a:uFillTx/>
                <a:latin typeface="Georgia"/>
                <a:ea typeface="+mn-ea"/>
                <a:cs typeface="+mn-cs"/>
              </a:rPr>
              <a:t>Performs well with large datasets. Large amounts of data can be analyzed using standard computing resources in reasonable time.</a:t>
            </a:r>
          </a:p>
          <a:p>
            <a:pPr marL="342900" marR="0" lvl="0" indent="-342900" algn="l" defTabSz="914400" rtl="0" eaLnBrk="1" fontAlgn="base" latinLnBrk="0" hangingPunct="1">
              <a:lnSpc>
                <a:spcPct val="100000"/>
              </a:lnSpc>
              <a:spcBef>
                <a:spcPct val="20000"/>
              </a:spcBef>
              <a:spcAft>
                <a:spcPct val="0"/>
              </a:spcAft>
              <a:buClr>
                <a:srgbClr val="F79646"/>
              </a:buClr>
              <a:buSzTx/>
              <a:buFont typeface="Wingdings" pitchFamily="2" charset="2"/>
              <a:buChar char="§"/>
              <a:tabLst/>
              <a:defRPr/>
            </a:pPr>
            <a:endParaRPr kumimoji="0" lang="en-US" sz="2000" b="0" i="0" u="none" strike="noStrike" kern="1200" cap="none" spc="0" normalizeH="0" baseline="0" noProof="0" dirty="0">
              <a:ln>
                <a:noFill/>
              </a:ln>
              <a:solidFill>
                <a:srgbClr val="474747"/>
              </a:solidFill>
              <a:effectLst/>
              <a:uLnTx/>
              <a:uFillTx/>
              <a:latin typeface="Georgi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79646"/>
              </a:buClr>
              <a:buSzTx/>
              <a:buFont typeface="Wingdings" pitchFamily="2" charset="2"/>
              <a:buChar char="§"/>
              <a:tabLst/>
              <a:defRPr/>
            </a:pPr>
            <a:r>
              <a:rPr kumimoji="0" lang="en-US" sz="2000" b="0" i="0" u="none" strike="noStrike" kern="1200" cap="none" spc="0" normalizeH="0" baseline="0" noProof="0" dirty="0">
                <a:ln>
                  <a:noFill/>
                </a:ln>
                <a:solidFill>
                  <a:srgbClr val="474747"/>
                </a:solidFill>
                <a:effectLst/>
                <a:uLnTx/>
                <a:uFillTx/>
                <a:latin typeface="Georgia"/>
                <a:ea typeface="+mn-ea"/>
                <a:cs typeface="+mn-cs"/>
              </a:rPr>
              <a:t>Mirrors human decision making more closely than other approaches. </a:t>
            </a:r>
          </a:p>
          <a:p>
            <a:pPr marL="342900" marR="0" lvl="0" indent="-342900" algn="l" defTabSz="914400" rtl="0" eaLnBrk="1" fontAlgn="base" latinLnBrk="0" hangingPunct="1">
              <a:lnSpc>
                <a:spcPct val="100000"/>
              </a:lnSpc>
              <a:spcBef>
                <a:spcPct val="20000"/>
              </a:spcBef>
              <a:spcAft>
                <a:spcPct val="0"/>
              </a:spcAft>
              <a:buClr>
                <a:srgbClr val="F79646"/>
              </a:buClr>
              <a:buSzTx/>
              <a:buFont typeface="Wingdings" pitchFamily="2" charset="2"/>
              <a:buChar char="§"/>
              <a:tabLst/>
              <a:defRPr/>
            </a:pPr>
            <a:endParaRPr kumimoji="0" lang="en-US" sz="2000" b="0" i="0" u="none" strike="noStrike" kern="1200" cap="none" spc="0" normalizeH="0" baseline="0" noProof="0" dirty="0">
              <a:ln>
                <a:noFill/>
              </a:ln>
              <a:solidFill>
                <a:srgbClr val="474747"/>
              </a:solidFill>
              <a:effectLst/>
              <a:uLnTx/>
              <a:uFillTx/>
              <a:latin typeface="Georgi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79646"/>
              </a:buClr>
              <a:buSzTx/>
              <a:buFont typeface="Wingdings" pitchFamily="2" charset="2"/>
              <a:buChar char="§"/>
              <a:tabLst/>
              <a:defRPr/>
            </a:pPr>
            <a:r>
              <a:rPr kumimoji="0" lang="en-US" sz="2000" b="0" i="0" u="none" strike="noStrike" kern="1200" cap="none" spc="0" normalizeH="0" baseline="0" noProof="0" dirty="0">
                <a:ln>
                  <a:noFill/>
                </a:ln>
                <a:solidFill>
                  <a:srgbClr val="474747"/>
                </a:solidFill>
                <a:effectLst/>
                <a:uLnTx/>
                <a:uFillTx/>
                <a:latin typeface="Georgia"/>
                <a:ea typeface="+mn-ea"/>
                <a:cs typeface="+mn-cs"/>
              </a:rPr>
              <a:t>Robust against co-linearity, particularly boosting.</a:t>
            </a:r>
          </a:p>
          <a:p>
            <a:pPr marL="342900" marR="0" lvl="0" indent="-342900" algn="l" defTabSz="914400" rtl="0" eaLnBrk="1" fontAlgn="base" latinLnBrk="0" hangingPunct="1">
              <a:lnSpc>
                <a:spcPct val="100000"/>
              </a:lnSpc>
              <a:spcBef>
                <a:spcPct val="20000"/>
              </a:spcBef>
              <a:spcAft>
                <a:spcPct val="0"/>
              </a:spcAft>
              <a:buClr>
                <a:srgbClr val="F79646"/>
              </a:buClr>
              <a:buSzTx/>
              <a:buFont typeface="Wingdings" pitchFamily="2" charset="2"/>
              <a:buChar char="§"/>
              <a:tabLst/>
              <a:defRPr/>
            </a:pPr>
            <a:endParaRPr kumimoji="0" lang="en-US" sz="2000" b="0" i="0" u="none" strike="noStrike" kern="1200" cap="none" spc="0" normalizeH="0" baseline="0" noProof="0" dirty="0">
              <a:ln>
                <a:noFill/>
              </a:ln>
              <a:solidFill>
                <a:srgbClr val="474747"/>
              </a:solidFill>
              <a:effectLst/>
              <a:uLnTx/>
              <a:uFillTx/>
              <a:latin typeface="Georgi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79646"/>
              </a:buClr>
              <a:buSzTx/>
              <a:buFont typeface="Wingdings" pitchFamily="2" charset="2"/>
              <a:buChar char="§"/>
              <a:tabLst/>
              <a:defRPr/>
            </a:pPr>
            <a:r>
              <a:rPr kumimoji="0" lang="en-US" sz="2000" b="0" i="0" u="none" strike="noStrike" kern="1200" cap="none" spc="0" normalizeH="0" baseline="0" noProof="0" dirty="0">
                <a:ln>
                  <a:noFill/>
                </a:ln>
                <a:solidFill>
                  <a:srgbClr val="474747"/>
                </a:solidFill>
                <a:effectLst/>
                <a:uLnTx/>
                <a:uFillTx/>
                <a:latin typeface="Georgia"/>
                <a:ea typeface="+mn-ea"/>
                <a:cs typeface="+mn-cs"/>
              </a:rPr>
              <a:t>In built feature selection. Additional irrelevant feature will be less used so that they can be removed on subsequent runs. The hierarchy of attributes in a decision tree reflects the importance of attributes. It means that the features on top are the most informative.</a:t>
            </a:r>
          </a:p>
          <a:p>
            <a:pPr marL="342900" marR="0" lvl="0" indent="-342900" algn="l" defTabSz="914400" rtl="0" eaLnBrk="1" fontAlgn="base" latinLnBrk="0" hangingPunct="1">
              <a:lnSpc>
                <a:spcPct val="100000"/>
              </a:lnSpc>
              <a:spcBef>
                <a:spcPct val="20000"/>
              </a:spcBef>
              <a:spcAft>
                <a:spcPct val="0"/>
              </a:spcAft>
              <a:buClr>
                <a:srgbClr val="F79646"/>
              </a:buClr>
              <a:buSzTx/>
              <a:buFont typeface="Wingdings" pitchFamily="2" charset="2"/>
              <a:buChar char="§"/>
              <a:tabLst/>
              <a:defRPr/>
            </a:pPr>
            <a:endParaRPr kumimoji="0" lang="en-US" sz="2000" b="0" i="0" u="none" strike="noStrike" kern="1200" cap="none" spc="0" normalizeH="0" baseline="0" noProof="0" dirty="0">
              <a:ln>
                <a:noFill/>
              </a:ln>
              <a:solidFill>
                <a:srgbClr val="474747"/>
              </a:solidFill>
              <a:effectLst/>
              <a:uLnTx/>
              <a:uFillTx/>
              <a:latin typeface="Georgi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79646"/>
              </a:buClr>
              <a:buSzTx/>
              <a:buFont typeface="Wingdings" pitchFamily="2" charset="2"/>
              <a:buChar char="§"/>
              <a:tabLst/>
              <a:defRPr/>
            </a:pPr>
            <a:r>
              <a:rPr kumimoji="0" lang="en-US" sz="2000" b="0" i="0" u="none" strike="noStrike" kern="1200" cap="none" spc="0" normalizeH="0" baseline="0" noProof="0" dirty="0">
                <a:ln>
                  <a:noFill/>
                </a:ln>
                <a:solidFill>
                  <a:srgbClr val="474747"/>
                </a:solidFill>
                <a:effectLst/>
                <a:uLnTx/>
                <a:uFillTx/>
                <a:latin typeface="Georgia"/>
                <a:ea typeface="+mn-ea"/>
                <a:cs typeface="+mn-cs"/>
              </a:rPr>
              <a:t>Decision trees can approximate any Boolean function e.g. XOR.</a:t>
            </a:r>
          </a:p>
        </p:txBody>
      </p:sp>
      <p:sp>
        <p:nvSpPr>
          <p:cNvPr id="8" name="TextBox 7">
            <a:extLst>
              <a:ext uri="{FF2B5EF4-FFF2-40B4-BE49-F238E27FC236}">
                <a16:creationId xmlns:a16="http://schemas.microsoft.com/office/drawing/2014/main" id="{A1BE1E9B-4E46-B8F8-1627-A1356B89D9B0}"/>
              </a:ext>
            </a:extLst>
          </p:cNvPr>
          <p:cNvSpPr txBox="1"/>
          <p:nvPr/>
        </p:nvSpPr>
        <p:spPr>
          <a:xfrm>
            <a:off x="6900863" y="6466322"/>
            <a:ext cx="6119812" cy="369332"/>
          </a:xfrm>
          <a:prstGeom prst="rect">
            <a:avLst/>
          </a:prstGeom>
          <a:noFill/>
        </p:spPr>
        <p:txBody>
          <a:bodyPr wrap="square">
            <a:spAutoFit/>
          </a:bodyPr>
          <a:lstStyle/>
          <a:p>
            <a:r>
              <a:rPr lang="en-US" dirty="0"/>
              <a:t>https://en.wikipedia.org/wiki/Decision_tree_learning</a:t>
            </a:r>
          </a:p>
        </p:txBody>
      </p:sp>
      <p:sp>
        <p:nvSpPr>
          <p:cNvPr id="9" name="Title 1">
            <a:extLst>
              <a:ext uri="{FF2B5EF4-FFF2-40B4-BE49-F238E27FC236}">
                <a16:creationId xmlns:a16="http://schemas.microsoft.com/office/drawing/2014/main" id="{2F7E3294-0383-E37C-6E14-0C38DC420D22}"/>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Advantages of Decision Trees - II</a:t>
            </a:r>
          </a:p>
        </p:txBody>
      </p:sp>
    </p:spTree>
    <p:extLst>
      <p:ext uri="{BB962C8B-B14F-4D97-AF65-F5344CB8AC3E}">
        <p14:creationId xmlns:p14="http://schemas.microsoft.com/office/powerpoint/2010/main" val="97383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F4BFFB-5118-ADF5-7D05-8483EC1A95E7}"/>
              </a:ext>
            </a:extLst>
          </p:cNvPr>
          <p:cNvSpPr txBox="1"/>
          <p:nvPr/>
        </p:nvSpPr>
        <p:spPr>
          <a:xfrm>
            <a:off x="1114425" y="964228"/>
            <a:ext cx="10887075" cy="5324535"/>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Georgia" panose="02040502050405020303" pitchFamily="18" charset="0"/>
              </a:rPr>
              <a:t>Trees can be very non-robust. A small change in the training data can result in a large change in the tree and consequently the final predictions.</a:t>
            </a:r>
          </a:p>
          <a:p>
            <a:pPr marL="285750" indent="-285750">
              <a:buFont typeface="Arial" panose="020B0604020202020204" pitchFamily="34" charset="0"/>
              <a:buChar char="•"/>
            </a:pPr>
            <a:endParaRPr lang="en-US" sz="2000" dirty="0">
              <a:latin typeface="Georgia" panose="02040502050405020303" pitchFamily="18" charset="0"/>
            </a:endParaRPr>
          </a:p>
          <a:p>
            <a:pPr marL="285750" indent="-285750">
              <a:buFont typeface="Arial" panose="020B0604020202020204" pitchFamily="34" charset="0"/>
              <a:buChar char="•"/>
            </a:pPr>
            <a:r>
              <a:rPr lang="en-US" sz="2000" dirty="0">
                <a:latin typeface="Georgia" panose="02040502050405020303" pitchFamily="18" charset="0"/>
              </a:rPr>
              <a:t>The problem of learning an optimal decision tree is known to be NP-complete under several aspects of optimality and even for simple concepts. Consequently, practical decision-tree learning algorithms are based on heuristics such as the greedy algorithm where locally optimal decisions are made at each node. Such algorithms cannot guarantee to return the globally optimal decision tree. </a:t>
            </a:r>
          </a:p>
          <a:p>
            <a:pPr marL="285750" indent="-285750">
              <a:buFont typeface="Arial" panose="020B0604020202020204" pitchFamily="34" charset="0"/>
              <a:buChar char="•"/>
            </a:pPr>
            <a:endParaRPr lang="en-US" sz="2000" dirty="0">
              <a:latin typeface="Georgia" panose="02040502050405020303" pitchFamily="18" charset="0"/>
            </a:endParaRPr>
          </a:p>
          <a:p>
            <a:pPr marL="285750" indent="-285750">
              <a:buFont typeface="Arial" panose="020B0604020202020204" pitchFamily="34" charset="0"/>
              <a:buChar char="•"/>
            </a:pPr>
            <a:r>
              <a:rPr lang="en-US" sz="2000" dirty="0">
                <a:latin typeface="Georgia" panose="02040502050405020303" pitchFamily="18" charset="0"/>
              </a:rPr>
              <a:t>Decision-tree learners can create over-complex trees that do not generalize well from the training data (overfitting.) Mechanisms such as pruning are necessary to avoid this problem </a:t>
            </a:r>
          </a:p>
          <a:p>
            <a:pPr marL="285750" indent="-285750">
              <a:buFont typeface="Arial" panose="020B0604020202020204" pitchFamily="34" charset="0"/>
              <a:buChar char="•"/>
            </a:pPr>
            <a:endParaRPr lang="en-US" sz="2000" dirty="0">
              <a:latin typeface="Georgia" panose="02040502050405020303" pitchFamily="18" charset="0"/>
            </a:endParaRPr>
          </a:p>
          <a:p>
            <a:pPr marL="285750" indent="-285750">
              <a:buFont typeface="Arial" panose="020B0604020202020204" pitchFamily="34" charset="0"/>
              <a:buChar char="•"/>
            </a:pPr>
            <a:r>
              <a:rPr lang="en-US" sz="2000" dirty="0">
                <a:latin typeface="Georgia" panose="02040502050405020303" pitchFamily="18" charset="0"/>
              </a:rPr>
              <a:t>The average depth of the tree that is defined by the number of nodes or tests till classification is not guaranteed to be minimal or small under various splitting criteria.</a:t>
            </a:r>
          </a:p>
          <a:p>
            <a:pPr marL="285750" indent="-285750">
              <a:buFont typeface="Arial" panose="020B0604020202020204" pitchFamily="34" charset="0"/>
              <a:buChar char="•"/>
            </a:pPr>
            <a:endParaRPr lang="en-US" sz="2000" dirty="0">
              <a:latin typeface="Georgia" panose="02040502050405020303" pitchFamily="18" charset="0"/>
            </a:endParaRPr>
          </a:p>
          <a:p>
            <a:pPr marL="285750" indent="-285750">
              <a:buFont typeface="Arial" panose="020B0604020202020204" pitchFamily="34" charset="0"/>
              <a:buChar char="•"/>
            </a:pPr>
            <a:r>
              <a:rPr lang="en-US" sz="2000" dirty="0">
                <a:latin typeface="Georgia" panose="02040502050405020303" pitchFamily="18" charset="0"/>
              </a:rPr>
              <a:t>For data including categorical variables with different numbers of levels, information gain in decision trees is biased in favor of attributes with more levels. </a:t>
            </a:r>
          </a:p>
        </p:txBody>
      </p:sp>
      <p:sp>
        <p:nvSpPr>
          <p:cNvPr id="6" name="TextBox 5">
            <a:extLst>
              <a:ext uri="{FF2B5EF4-FFF2-40B4-BE49-F238E27FC236}">
                <a16:creationId xmlns:a16="http://schemas.microsoft.com/office/drawing/2014/main" id="{0AB33939-0C65-D502-A4BB-0ABBC652CAD0}"/>
              </a:ext>
            </a:extLst>
          </p:cNvPr>
          <p:cNvSpPr txBox="1"/>
          <p:nvPr/>
        </p:nvSpPr>
        <p:spPr>
          <a:xfrm>
            <a:off x="6900863" y="6466322"/>
            <a:ext cx="6119812" cy="369332"/>
          </a:xfrm>
          <a:prstGeom prst="rect">
            <a:avLst/>
          </a:prstGeom>
          <a:noFill/>
        </p:spPr>
        <p:txBody>
          <a:bodyPr wrap="square">
            <a:spAutoFit/>
          </a:bodyPr>
          <a:lstStyle/>
          <a:p>
            <a:r>
              <a:rPr lang="en-US" dirty="0"/>
              <a:t>https://en.wikipedia.org/wiki/Decision_tree_learning</a:t>
            </a:r>
          </a:p>
        </p:txBody>
      </p:sp>
      <p:sp>
        <p:nvSpPr>
          <p:cNvPr id="7" name="Title 1">
            <a:extLst>
              <a:ext uri="{FF2B5EF4-FFF2-40B4-BE49-F238E27FC236}">
                <a16:creationId xmlns:a16="http://schemas.microsoft.com/office/drawing/2014/main" id="{F10DC609-4684-F610-83FB-295939A44CC4}"/>
              </a:ext>
            </a:extLst>
          </p:cNvPr>
          <p:cNvSpPr txBox="1">
            <a:spLocks/>
          </p:cNvSpPr>
          <p:nvPr/>
        </p:nvSpPr>
        <p:spPr>
          <a:xfrm>
            <a:off x="1190625" y="22346"/>
            <a:ext cx="11001375"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Disadvantages of Decision Trees</a:t>
            </a:r>
          </a:p>
        </p:txBody>
      </p:sp>
    </p:spTree>
    <p:extLst>
      <p:ext uri="{BB962C8B-B14F-4D97-AF65-F5344CB8AC3E}">
        <p14:creationId xmlns:p14="http://schemas.microsoft.com/office/powerpoint/2010/main" val="350230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A93E3ED-593A-CEA3-7D83-3D8FE6AE1E3E}"/>
              </a:ext>
            </a:extLst>
          </p:cNvPr>
          <p:cNvSpPr txBox="1">
            <a:spLocks noChangeArrowheads="1"/>
          </p:cNvSpPr>
          <p:nvPr/>
        </p:nvSpPr>
        <p:spPr bwMode="auto">
          <a:xfrm>
            <a:off x="1514474" y="1104900"/>
            <a:ext cx="9763125"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79646"/>
              </a:buClr>
              <a:buFont typeface="Wingdings" pitchFamily="2" charset="2"/>
              <a:buChar char="§"/>
              <a:defRPr sz="3200" kern="1200">
                <a:solidFill>
                  <a:srgbClr val="474747"/>
                </a:solidFill>
                <a:latin typeface="Georgia"/>
                <a:ea typeface="+mn-ea"/>
                <a:cs typeface="+mn-cs"/>
              </a:defRPr>
            </a:lvl1pPr>
            <a:lvl2pPr marL="647700" indent="-285750" algn="l" rtl="0" eaLnBrk="1" fontAlgn="base" hangingPunct="1">
              <a:spcBef>
                <a:spcPct val="20000"/>
              </a:spcBef>
              <a:spcAft>
                <a:spcPct val="0"/>
              </a:spcAft>
              <a:buFont typeface="Arial" charset="0"/>
              <a:buChar char="–"/>
              <a:defRPr sz="2800" kern="1200">
                <a:solidFill>
                  <a:srgbClr val="474747"/>
                </a:solidFill>
                <a:latin typeface="Georgia"/>
                <a:ea typeface="+mn-ea"/>
                <a:cs typeface="+mn-cs"/>
              </a:defRPr>
            </a:lvl2pPr>
            <a:lvl3pPr marL="914400" indent="-228600" algn="l" rtl="0" eaLnBrk="1" fontAlgn="base" hangingPunct="1">
              <a:spcBef>
                <a:spcPct val="20000"/>
              </a:spcBef>
              <a:spcAft>
                <a:spcPct val="0"/>
              </a:spcAft>
              <a:buFont typeface="Arial" charset="0"/>
              <a:buChar char="•"/>
              <a:defRPr sz="2400" kern="1200">
                <a:solidFill>
                  <a:srgbClr val="474747"/>
                </a:solidFill>
                <a:latin typeface="Georgia"/>
                <a:ea typeface="+mn-ea"/>
                <a:cs typeface="+mn-cs"/>
              </a:defRPr>
            </a:lvl3pPr>
            <a:lvl4pPr marL="1233488" indent="-228600" algn="l" rtl="0" eaLnBrk="1" fontAlgn="base" hangingPunct="1">
              <a:spcBef>
                <a:spcPct val="20000"/>
              </a:spcBef>
              <a:spcAft>
                <a:spcPct val="0"/>
              </a:spcAft>
              <a:buFont typeface="Arial" charset="0"/>
              <a:buChar char="–"/>
              <a:defRPr sz="2000" kern="1200">
                <a:solidFill>
                  <a:srgbClr val="474747"/>
                </a:solidFill>
                <a:latin typeface="Georgia"/>
                <a:ea typeface="+mn-ea"/>
                <a:cs typeface="+mn-cs"/>
              </a:defRPr>
            </a:lvl4pPr>
            <a:lvl5pPr marL="1508125" indent="-228600" algn="l" rtl="0" eaLnBrk="1" fontAlgn="base" hangingPunct="1">
              <a:spcBef>
                <a:spcPct val="20000"/>
              </a:spcBef>
              <a:spcAft>
                <a:spcPct val="0"/>
              </a:spcAft>
              <a:buFont typeface="Arial" charset="0"/>
              <a:buChar char="»"/>
              <a:defRPr sz="2000" kern="1200">
                <a:solidFill>
                  <a:srgbClr val="474747"/>
                </a:solidFill>
                <a:latin typeface="Georgi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a:t>Decision trees are the single most popular data mining tool</a:t>
            </a:r>
          </a:p>
          <a:p>
            <a:pPr lvl="1">
              <a:buFont typeface="Courier New" panose="02070309020205020404" pitchFamily="49" charset="0"/>
              <a:buChar char="o"/>
            </a:pPr>
            <a:r>
              <a:rPr lang="en-US" altLang="en-US" sz="2400" dirty="0"/>
              <a:t>Easy to understand</a:t>
            </a:r>
          </a:p>
          <a:p>
            <a:pPr lvl="1">
              <a:buFont typeface="Courier New" panose="02070309020205020404" pitchFamily="49" charset="0"/>
              <a:buChar char="o"/>
            </a:pPr>
            <a:r>
              <a:rPr lang="en-US" altLang="en-US" sz="2400" dirty="0"/>
              <a:t>Easy to implement</a:t>
            </a:r>
          </a:p>
          <a:p>
            <a:pPr lvl="1">
              <a:buFont typeface="Courier New" panose="02070309020205020404" pitchFamily="49" charset="0"/>
              <a:buChar char="o"/>
            </a:pPr>
            <a:r>
              <a:rPr lang="en-US" altLang="en-US" sz="2400" dirty="0"/>
              <a:t>Easy to use</a:t>
            </a:r>
          </a:p>
          <a:p>
            <a:pPr lvl="1">
              <a:buFont typeface="Courier New" panose="02070309020205020404" pitchFamily="49" charset="0"/>
              <a:buChar char="o"/>
            </a:pPr>
            <a:r>
              <a:rPr lang="en-US" altLang="en-US" sz="2400" dirty="0"/>
              <a:t>Computationally cheap</a:t>
            </a:r>
          </a:p>
          <a:p>
            <a:pPr lvl="1">
              <a:buFont typeface="Courier New" panose="02070309020205020404" pitchFamily="49" charset="0"/>
              <a:buChar char="o"/>
            </a:pPr>
            <a:endParaRPr lang="en-US" altLang="en-US" sz="2400" dirty="0"/>
          </a:p>
          <a:p>
            <a:r>
              <a:rPr lang="en-US" altLang="en-US" sz="2400" dirty="0"/>
              <a:t>It’s possible to get in trouble with overfitting</a:t>
            </a:r>
          </a:p>
          <a:p>
            <a:endParaRPr lang="en-US" altLang="en-US" sz="2400" dirty="0"/>
          </a:p>
          <a:p>
            <a:r>
              <a:rPr lang="en-US" altLang="en-US" sz="2400" dirty="0"/>
              <a:t>They do classification: predict a categorical output from categorical and/or real inputs</a:t>
            </a:r>
          </a:p>
        </p:txBody>
      </p:sp>
      <p:sp>
        <p:nvSpPr>
          <p:cNvPr id="6" name="Title 1">
            <a:extLst>
              <a:ext uri="{FF2B5EF4-FFF2-40B4-BE49-F238E27FC236}">
                <a16:creationId xmlns:a16="http://schemas.microsoft.com/office/drawing/2014/main" id="{4698FA4B-CEF6-6B3A-DBC9-814A650BBC0E}"/>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Conclusion:</a:t>
            </a:r>
          </a:p>
        </p:txBody>
      </p:sp>
    </p:spTree>
    <p:extLst>
      <p:ext uri="{BB962C8B-B14F-4D97-AF65-F5344CB8AC3E}">
        <p14:creationId xmlns:p14="http://schemas.microsoft.com/office/powerpoint/2010/main" val="2780903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B2D1CA9-107E-75FA-EC61-3B6FE999C8BC}"/>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What are our objects?</a:t>
            </a:r>
          </a:p>
        </p:txBody>
      </p:sp>
      <p:pic>
        <p:nvPicPr>
          <p:cNvPr id="4" name="Picture 3">
            <a:extLst>
              <a:ext uri="{FF2B5EF4-FFF2-40B4-BE49-F238E27FC236}">
                <a16:creationId xmlns:a16="http://schemas.microsoft.com/office/drawing/2014/main" id="{FDF80148-AA71-1BF5-92D2-47C4F9C8F05E}"/>
              </a:ext>
            </a:extLst>
          </p:cNvPr>
          <p:cNvPicPr>
            <a:picLocks noChangeAspect="1"/>
          </p:cNvPicPr>
          <p:nvPr/>
        </p:nvPicPr>
        <p:blipFill>
          <a:blip r:embed="rId2"/>
          <a:stretch>
            <a:fillRect/>
          </a:stretch>
        </p:blipFill>
        <p:spPr>
          <a:xfrm>
            <a:off x="1276981" y="932688"/>
            <a:ext cx="2807656" cy="4700016"/>
          </a:xfrm>
          <a:prstGeom prst="rect">
            <a:avLst/>
          </a:prstGeom>
        </p:spPr>
      </p:pic>
      <p:pic>
        <p:nvPicPr>
          <p:cNvPr id="1026" name="Picture 2" descr="Mandarin Monday: The First 100 Characters Every Beginner Needs to Memorize  | the Beijinger">
            <a:extLst>
              <a:ext uri="{FF2B5EF4-FFF2-40B4-BE49-F238E27FC236}">
                <a16:creationId xmlns:a16="http://schemas.microsoft.com/office/drawing/2014/main" id="{8272559B-87AA-52EE-6395-3FFEB74BF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359" y="1062918"/>
            <a:ext cx="7009823" cy="44395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0+ Emojis Explained: Types of Emojis ...">
            <a:extLst>
              <a:ext uri="{FF2B5EF4-FFF2-40B4-BE49-F238E27FC236}">
                <a16:creationId xmlns:a16="http://schemas.microsoft.com/office/drawing/2014/main" id="{21D2AA15-5D97-DBD2-4CCB-AC29AA04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555" y="1483196"/>
            <a:ext cx="5064889" cy="374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51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iku - Wikipedia">
            <a:extLst>
              <a:ext uri="{FF2B5EF4-FFF2-40B4-BE49-F238E27FC236}">
                <a16:creationId xmlns:a16="http://schemas.microsoft.com/office/drawing/2014/main" id="{2B469296-DB67-6C99-7344-FA5B1A607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284" y="103942"/>
            <a:ext cx="10931698" cy="66501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DAE6B6-47E9-DA83-DD39-6894219F255A}"/>
              </a:ext>
            </a:extLst>
          </p:cNvPr>
          <p:cNvSpPr txBox="1"/>
          <p:nvPr/>
        </p:nvSpPr>
        <p:spPr>
          <a:xfrm rot="16200000">
            <a:off x="-2474976" y="3038701"/>
            <a:ext cx="6096000" cy="646331"/>
          </a:xfrm>
          <a:prstGeom prst="rect">
            <a:avLst/>
          </a:prstGeom>
          <a:noFill/>
        </p:spPr>
        <p:txBody>
          <a:bodyPr wrap="square">
            <a:spAutoFit/>
          </a:bodyPr>
          <a:lstStyle/>
          <a:p>
            <a:pPr algn="ctr"/>
            <a:r>
              <a:rPr lang="en-US" b="0" i="0" dirty="0">
                <a:solidFill>
                  <a:srgbClr val="202122"/>
                </a:solidFill>
                <a:effectLst/>
                <a:latin typeface="Arial" panose="020B0604020202020204" pitchFamily="34" charset="0"/>
              </a:rPr>
              <a:t>Haiku by </a:t>
            </a:r>
            <a:r>
              <a:rPr lang="en-US" b="0" i="0" u="none" strike="noStrike" dirty="0">
                <a:effectLst/>
                <a:latin typeface="Arial" panose="020B0604020202020204" pitchFamily="34" charset="0"/>
              </a:rPr>
              <a:t>Matsuo </a:t>
            </a:r>
            <a:r>
              <a:rPr lang="en-US" b="0" i="0" u="none" strike="noStrike" dirty="0" err="1">
                <a:effectLst/>
                <a:latin typeface="Arial" panose="020B0604020202020204" pitchFamily="34" charset="0"/>
              </a:rPr>
              <a:t>Bashō</a:t>
            </a:r>
            <a:r>
              <a:rPr lang="en-US" b="0" i="0" dirty="0">
                <a:solidFill>
                  <a:srgbClr val="202122"/>
                </a:solidFill>
                <a:effectLst/>
                <a:latin typeface="Arial" panose="020B0604020202020204" pitchFamily="34" charset="0"/>
              </a:rPr>
              <a:t> reading "</a:t>
            </a:r>
            <a:r>
              <a:rPr lang="en-US" b="0" i="1" dirty="0">
                <a:solidFill>
                  <a:srgbClr val="202122"/>
                </a:solidFill>
                <a:effectLst/>
                <a:latin typeface="Arial" panose="020B0604020202020204" pitchFamily="34" charset="0"/>
              </a:rPr>
              <a:t>Quietly, quietly, / yellow mountain roses fall – / sound of the rapids</a:t>
            </a:r>
            <a:r>
              <a:rPr lang="en-US" b="0" i="0" dirty="0">
                <a:solidFill>
                  <a:srgbClr val="202122"/>
                </a:solidFill>
                <a:effectLst/>
                <a:latin typeface="Arial" panose="020B0604020202020204" pitchFamily="34" charset="0"/>
              </a:rPr>
              <a:t>"</a:t>
            </a:r>
            <a:endParaRPr lang="en-US" dirty="0"/>
          </a:p>
        </p:txBody>
      </p:sp>
      <p:sp>
        <p:nvSpPr>
          <p:cNvPr id="6" name="TextBox 5">
            <a:extLst>
              <a:ext uri="{FF2B5EF4-FFF2-40B4-BE49-F238E27FC236}">
                <a16:creationId xmlns:a16="http://schemas.microsoft.com/office/drawing/2014/main" id="{9A154EDF-F300-73FC-F56A-C6805C5BD10F}"/>
              </a:ext>
            </a:extLst>
          </p:cNvPr>
          <p:cNvSpPr txBox="1"/>
          <p:nvPr/>
        </p:nvSpPr>
        <p:spPr>
          <a:xfrm>
            <a:off x="1666494" y="6384726"/>
            <a:ext cx="6094476" cy="369332"/>
          </a:xfrm>
          <a:prstGeom prst="rect">
            <a:avLst/>
          </a:prstGeom>
          <a:noFill/>
        </p:spPr>
        <p:txBody>
          <a:bodyPr wrap="square">
            <a:spAutoFit/>
          </a:bodyPr>
          <a:lstStyle/>
          <a:p>
            <a:r>
              <a:rPr lang="en-US" dirty="0">
                <a:hlinkClick r:id="rId4"/>
              </a:rPr>
              <a:t>https://en.wikipedia.org/wiki/Haiku</a:t>
            </a:r>
            <a:r>
              <a:rPr lang="en-US" dirty="0"/>
              <a:t> </a:t>
            </a:r>
          </a:p>
        </p:txBody>
      </p:sp>
    </p:spTree>
    <p:extLst>
      <p:ext uri="{BB962C8B-B14F-4D97-AF65-F5344CB8AC3E}">
        <p14:creationId xmlns:p14="http://schemas.microsoft.com/office/powerpoint/2010/main" val="356649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3F0E5C9-11A2-B4AF-7276-4DD5CAEAE77A}"/>
              </a:ext>
            </a:extLst>
          </p:cNvPr>
          <p:cNvSpPr txBox="1"/>
          <p:nvPr/>
        </p:nvSpPr>
        <p:spPr>
          <a:xfrm>
            <a:off x="1064760" y="664340"/>
            <a:ext cx="7186549" cy="1323439"/>
          </a:xfrm>
          <a:prstGeom prst="rect">
            <a:avLst/>
          </a:prstGeom>
          <a:noFill/>
        </p:spPr>
        <p:txBody>
          <a:bodyPr wrap="square">
            <a:spAutoFit/>
          </a:bodyPr>
          <a:lstStyle/>
          <a:p>
            <a:r>
              <a:rPr lang="en-US" sz="2000" dirty="0">
                <a:latin typeface="Georgia" panose="02040502050405020303" pitchFamily="18" charset="0"/>
              </a:rPr>
              <a:t>A </a:t>
            </a:r>
            <a:r>
              <a:rPr lang="en-US" sz="2000" b="1" dirty="0">
                <a:latin typeface="Georgia" panose="02040502050405020303" pitchFamily="18" charset="0"/>
              </a:rPr>
              <a:t>schema</a:t>
            </a:r>
            <a:r>
              <a:rPr lang="en-US" sz="2000" dirty="0">
                <a:latin typeface="Georgia" panose="02040502050405020303" pitchFamily="18" charset="0"/>
              </a:rPr>
              <a:t> is a blueprint that defines the structure of a database, outlining how data is organized into tables, fields, and relationships. A schema might define table entries, showing how they relate to each other.</a:t>
            </a:r>
          </a:p>
        </p:txBody>
      </p:sp>
      <p:sp>
        <p:nvSpPr>
          <p:cNvPr id="9" name="TextBox 8">
            <a:extLst>
              <a:ext uri="{FF2B5EF4-FFF2-40B4-BE49-F238E27FC236}">
                <a16:creationId xmlns:a16="http://schemas.microsoft.com/office/drawing/2014/main" id="{05F9F445-27CC-609A-63C2-1E0248373B10}"/>
              </a:ext>
            </a:extLst>
          </p:cNvPr>
          <p:cNvSpPr txBox="1"/>
          <p:nvPr/>
        </p:nvSpPr>
        <p:spPr>
          <a:xfrm>
            <a:off x="1064760" y="2079776"/>
            <a:ext cx="7056350" cy="1323439"/>
          </a:xfrm>
          <a:prstGeom prst="rect">
            <a:avLst/>
          </a:prstGeom>
          <a:noFill/>
        </p:spPr>
        <p:txBody>
          <a:bodyPr wrap="square">
            <a:spAutoFit/>
          </a:bodyPr>
          <a:lstStyle/>
          <a:p>
            <a:r>
              <a:rPr lang="en-US" sz="2000" b="1" dirty="0">
                <a:latin typeface="Georgia" panose="02040502050405020303" pitchFamily="18" charset="0"/>
              </a:rPr>
              <a:t>SQL (Structured Query Language) </a:t>
            </a:r>
            <a:r>
              <a:rPr lang="en-US" sz="2000" dirty="0">
                <a:latin typeface="Georgia" panose="02040502050405020303" pitchFamily="18" charset="0"/>
              </a:rPr>
              <a:t>is a standard language used to manage and query data in relational databases. SQL relies on schemas to define and enforce the structure of data, ensuring consistency and integrity.</a:t>
            </a:r>
          </a:p>
        </p:txBody>
      </p:sp>
      <p:sp>
        <p:nvSpPr>
          <p:cNvPr id="10" name="Rectangle 2">
            <a:extLst>
              <a:ext uri="{FF2B5EF4-FFF2-40B4-BE49-F238E27FC236}">
                <a16:creationId xmlns:a16="http://schemas.microsoft.com/office/drawing/2014/main" id="{F8E4D0BC-1230-059C-F396-942BC856F1A0}"/>
              </a:ext>
            </a:extLst>
          </p:cNvPr>
          <p:cNvSpPr>
            <a:spLocks noChangeArrowheads="1"/>
          </p:cNvSpPr>
          <p:nvPr/>
        </p:nvSpPr>
        <p:spPr bwMode="auto">
          <a:xfrm>
            <a:off x="1128260" y="3560461"/>
            <a:ext cx="100401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Georgia" panose="02040502050405020303" pitchFamily="18" charset="0"/>
              </a:rPr>
              <a:t>We can represent data with schemas in Python using:</a:t>
            </a:r>
          </a:p>
          <a:p>
            <a:pPr eaLnBrk="0" fontAlgn="base" hangingPunct="0">
              <a:spcBef>
                <a:spcPct val="0"/>
              </a:spcBef>
              <a:spcAft>
                <a:spcPct val="0"/>
              </a:spcAft>
              <a:buFontTx/>
              <a:buChar char="•"/>
            </a:pPr>
            <a:r>
              <a:rPr kumimoji="0" lang="en-US" altLang="en-US" sz="2000" b="1" i="0" u="none" strike="noStrike" cap="none" normalizeH="0" baseline="0" dirty="0">
                <a:ln>
                  <a:noFill/>
                </a:ln>
                <a:solidFill>
                  <a:schemeClr val="tx1"/>
                </a:solidFill>
                <a:effectLst/>
                <a:latin typeface="Georgia" panose="02040502050405020303" pitchFamily="18" charset="0"/>
              </a:rPr>
              <a:t> Dictionaries:</a:t>
            </a:r>
            <a:r>
              <a:rPr kumimoji="0" lang="en-US" altLang="en-US" sz="2000" b="0" i="0" u="none" strike="noStrike" cap="none" normalizeH="0" baseline="0" dirty="0">
                <a:ln>
                  <a:noFill/>
                </a:ln>
                <a:solidFill>
                  <a:schemeClr val="tx1"/>
                </a:solidFill>
                <a:effectLst/>
                <a:latin typeface="Georgia" panose="02040502050405020303" pitchFamily="18" charset="0"/>
              </a:rPr>
              <a:t> Flexible, key-value pairs.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Georgia" panose="02040502050405020303" pitchFamily="18" charset="0"/>
              </a:rPr>
              <a:t>student = {"</a:t>
            </a:r>
            <a:r>
              <a:rPr kumimoji="0" lang="en-US" altLang="en-US" sz="2000" b="0" i="0" u="none" strike="noStrike" cap="none" normalizeH="0" baseline="0" dirty="0" err="1">
                <a:ln>
                  <a:noFill/>
                </a:ln>
                <a:solidFill>
                  <a:schemeClr val="tx1"/>
                </a:solidFill>
                <a:effectLst/>
                <a:latin typeface="Georgia" panose="02040502050405020303" pitchFamily="18" charset="0"/>
              </a:rPr>
              <a:t>StudentID</a:t>
            </a:r>
            <a:r>
              <a:rPr kumimoji="0" lang="en-US" altLang="en-US" sz="2000" b="0" i="0" u="none" strike="noStrike" cap="none" normalizeH="0" baseline="0" dirty="0">
                <a:ln>
                  <a:noFill/>
                </a:ln>
                <a:solidFill>
                  <a:schemeClr val="tx1"/>
                </a:solidFill>
                <a:effectLst/>
                <a:latin typeface="Georgia" panose="02040502050405020303" pitchFamily="18" charset="0"/>
              </a:rPr>
              <a:t>": 1, "Name": "Alice", "Major": "Physics"}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Georgia" panose="02040502050405020303" pitchFamily="18" charset="0"/>
            </a:endParaRPr>
          </a:p>
          <a:p>
            <a:pPr eaLnBrk="0" fontAlgn="base" hangingPunct="0">
              <a:spcBef>
                <a:spcPct val="0"/>
              </a:spcBef>
              <a:spcAft>
                <a:spcPct val="0"/>
              </a:spcAft>
              <a:buFontTx/>
              <a:buChar char="•"/>
            </a:pPr>
            <a:r>
              <a:rPr kumimoji="0" lang="en-US" altLang="en-US" sz="2000" b="1" i="0" u="none" strike="noStrike" cap="none" normalizeH="0" baseline="0" dirty="0">
                <a:ln>
                  <a:noFill/>
                </a:ln>
                <a:solidFill>
                  <a:schemeClr val="tx1"/>
                </a:solidFill>
                <a:effectLst/>
                <a:latin typeface="Georgia" panose="02040502050405020303" pitchFamily="18" charset="0"/>
              </a:rPr>
              <a:t> Pandas </a:t>
            </a:r>
            <a:r>
              <a:rPr kumimoji="0" lang="en-US" altLang="en-US" sz="2000" b="1" i="0" u="none" strike="noStrike" cap="none" normalizeH="0" baseline="0" dirty="0" err="1">
                <a:ln>
                  <a:noFill/>
                </a:ln>
                <a:solidFill>
                  <a:schemeClr val="tx1"/>
                </a:solidFill>
                <a:effectLst/>
                <a:latin typeface="Georgia" panose="02040502050405020303" pitchFamily="18" charset="0"/>
              </a:rPr>
              <a:t>DataFrame</a:t>
            </a:r>
            <a:r>
              <a:rPr kumimoji="0" lang="en-US" altLang="en-US" sz="2000" b="1" i="0" u="none" strike="noStrike" cap="none" normalizeH="0" baseline="0" dirty="0">
                <a:ln>
                  <a:noFill/>
                </a:ln>
                <a:solidFill>
                  <a:schemeClr val="tx1"/>
                </a:solidFill>
                <a:effectLst/>
                <a:latin typeface="Georgia" panose="02040502050405020303" pitchFamily="18" charset="0"/>
              </a:rPr>
              <a:t>:</a:t>
            </a:r>
            <a:r>
              <a:rPr kumimoji="0" lang="en-US" altLang="en-US" sz="2000" b="0" i="0" u="none" strike="noStrike" cap="none" normalizeH="0" baseline="0" dirty="0">
                <a:ln>
                  <a:noFill/>
                </a:ln>
                <a:solidFill>
                  <a:schemeClr val="tx1"/>
                </a:solidFill>
                <a:effectLst/>
                <a:latin typeface="Georgia" panose="02040502050405020303" pitchFamily="18" charset="0"/>
              </a:rPr>
              <a:t> Powerful structure for handling tabular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Georgia" panose="02040502050405020303" pitchFamily="18" charset="0"/>
              </a:rPr>
              <a:t>import pandas as pd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latin typeface="Georgia" panose="02040502050405020303" pitchFamily="18" charset="0"/>
              </a:rPr>
              <a:t>df</a:t>
            </a:r>
            <a:r>
              <a:rPr kumimoji="0" lang="en-US" altLang="en-US" sz="2000" b="0" i="0" u="none" strike="noStrike" cap="none" normalizeH="0" baseline="0" dirty="0">
                <a:ln>
                  <a:noFill/>
                </a:ln>
                <a:solidFill>
                  <a:schemeClr val="tx1"/>
                </a:solidFill>
                <a:effectLst/>
                <a:latin typeface="Georgia" panose="02040502050405020303" pitchFamily="18" charset="0"/>
              </a:rPr>
              <a:t> = </a:t>
            </a:r>
            <a:r>
              <a:rPr kumimoji="0" lang="en-US" altLang="en-US" sz="2000" b="0" i="0" u="none" strike="noStrike" cap="none" normalizeH="0" baseline="0" dirty="0" err="1">
                <a:ln>
                  <a:noFill/>
                </a:ln>
                <a:solidFill>
                  <a:schemeClr val="tx1"/>
                </a:solidFill>
                <a:effectLst/>
                <a:latin typeface="Georgia" panose="02040502050405020303" pitchFamily="18" charset="0"/>
              </a:rPr>
              <a:t>pd.DataFrame</a:t>
            </a:r>
            <a:r>
              <a:rPr kumimoji="0" lang="en-US" altLang="en-US" sz="2000" b="0" i="0" u="none" strike="noStrike" cap="none" normalizeH="0" baseline="0" dirty="0">
                <a:ln>
                  <a:noFill/>
                </a:ln>
                <a:solidFill>
                  <a:schemeClr val="tx1"/>
                </a:solidFill>
                <a:effectLst/>
                <a:latin typeface="Georgia" panose="02040502050405020303" pitchFamily="18" charset="0"/>
              </a:rPr>
              <a:t>([{"</a:t>
            </a:r>
            <a:r>
              <a:rPr kumimoji="0" lang="en-US" altLang="en-US" sz="2000" b="0" i="0" u="none" strike="noStrike" cap="none" normalizeH="0" baseline="0" dirty="0" err="1">
                <a:ln>
                  <a:noFill/>
                </a:ln>
                <a:solidFill>
                  <a:schemeClr val="tx1"/>
                </a:solidFill>
                <a:effectLst/>
                <a:latin typeface="Georgia" panose="02040502050405020303" pitchFamily="18" charset="0"/>
              </a:rPr>
              <a:t>StudentID</a:t>
            </a:r>
            <a:r>
              <a:rPr kumimoji="0" lang="en-US" altLang="en-US" sz="2000" b="0" i="0" u="none" strike="noStrike" cap="none" normalizeH="0" baseline="0" dirty="0">
                <a:ln>
                  <a:noFill/>
                </a:ln>
                <a:solidFill>
                  <a:schemeClr val="tx1"/>
                </a:solidFill>
                <a:effectLst/>
                <a:latin typeface="Georgia" panose="02040502050405020303" pitchFamily="18" charset="0"/>
              </a:rPr>
              <a:t>": 1, "Name": "Alice", "Major": "Physics"}])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Georgia" panose="02040502050405020303" pitchFamily="18" charset="0"/>
            </a:endParaRPr>
          </a:p>
          <a:p>
            <a:pPr eaLnBrk="0" fontAlgn="base" hangingPunct="0">
              <a:spcBef>
                <a:spcPct val="0"/>
              </a:spcBef>
              <a:spcAft>
                <a:spcPct val="0"/>
              </a:spcAft>
              <a:buFontTx/>
              <a:buChar char="•"/>
            </a:pPr>
            <a:r>
              <a:rPr kumimoji="0" lang="en-US" altLang="en-US" sz="2000" b="1" i="0" u="none" strike="noStrike" cap="none" normalizeH="0" baseline="0" dirty="0">
                <a:ln>
                  <a:noFill/>
                </a:ln>
                <a:solidFill>
                  <a:schemeClr val="tx1"/>
                </a:solidFill>
                <a:effectLst/>
                <a:latin typeface="Georgia" panose="02040502050405020303" pitchFamily="18" charset="0"/>
              </a:rPr>
              <a:t> JSON:</a:t>
            </a:r>
            <a:r>
              <a:rPr kumimoji="0" lang="en-US" altLang="en-US" sz="2000" b="0" i="0" u="none" strike="noStrike" cap="none" normalizeH="0" baseline="0" dirty="0">
                <a:ln>
                  <a:noFill/>
                </a:ln>
                <a:solidFill>
                  <a:schemeClr val="tx1"/>
                </a:solidFill>
                <a:effectLst/>
                <a:latin typeface="Georgia" panose="02040502050405020303" pitchFamily="18" charset="0"/>
              </a:rPr>
              <a:t> For storing data in a structured text format.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Georgia" panose="02040502050405020303" pitchFamily="18" charset="0"/>
              </a:rPr>
              <a:t>import </a:t>
            </a:r>
            <a:r>
              <a:rPr kumimoji="0" lang="en-US" altLang="en-US" sz="2000" b="0" i="0" u="none" strike="noStrike" cap="none" normalizeH="0" baseline="0" dirty="0" err="1">
                <a:ln>
                  <a:noFill/>
                </a:ln>
                <a:solidFill>
                  <a:schemeClr val="tx1"/>
                </a:solidFill>
                <a:effectLst/>
                <a:latin typeface="Georgia" panose="02040502050405020303" pitchFamily="18" charset="0"/>
              </a:rPr>
              <a:t>json</a:t>
            </a:r>
            <a:r>
              <a:rPr kumimoji="0" lang="en-US" altLang="en-US" sz="2000" b="0" i="0" u="none" strike="noStrike" cap="none" normalizeH="0" baseline="0" dirty="0">
                <a:ln>
                  <a:noFill/>
                </a:ln>
                <a:solidFill>
                  <a:schemeClr val="tx1"/>
                </a:solidFill>
                <a:effectLst/>
                <a:latin typeface="Georgia" panose="02040502050405020303" pitchFamily="18" charset="0"/>
              </a:rPr>
              <a:t> </a:t>
            </a:r>
            <a:r>
              <a:rPr kumimoji="0" lang="en-US" altLang="en-US" sz="2000" b="0" i="0" u="none" strike="noStrike" cap="none" normalizeH="0" baseline="0" dirty="0" err="1">
                <a:ln>
                  <a:noFill/>
                </a:ln>
                <a:solidFill>
                  <a:schemeClr val="tx1"/>
                </a:solidFill>
                <a:effectLst/>
                <a:latin typeface="Georgia" panose="02040502050405020303" pitchFamily="18" charset="0"/>
              </a:rPr>
              <a:t>json_data</a:t>
            </a:r>
            <a:r>
              <a:rPr kumimoji="0" lang="en-US" altLang="en-US" sz="2000" b="0" i="0" u="none" strike="noStrike" cap="none" normalizeH="0" baseline="0" dirty="0">
                <a:ln>
                  <a:noFill/>
                </a:ln>
                <a:solidFill>
                  <a:schemeClr val="tx1"/>
                </a:solidFill>
                <a:effectLst/>
                <a:latin typeface="Georgia" panose="02040502050405020303" pitchFamily="18" charset="0"/>
              </a:rPr>
              <a:t> = </a:t>
            </a:r>
            <a:r>
              <a:rPr kumimoji="0" lang="en-US" altLang="en-US" sz="2000" b="0" i="0" u="none" strike="noStrike" cap="none" normalizeH="0" baseline="0" dirty="0" err="1">
                <a:ln>
                  <a:noFill/>
                </a:ln>
                <a:solidFill>
                  <a:schemeClr val="tx1"/>
                </a:solidFill>
                <a:effectLst/>
                <a:latin typeface="Georgia" panose="02040502050405020303" pitchFamily="18" charset="0"/>
              </a:rPr>
              <a:t>json.dumps</a:t>
            </a:r>
            <a:r>
              <a:rPr kumimoji="0" lang="en-US" altLang="en-US" sz="2000" b="0" i="0" u="none" strike="noStrike" cap="none" normalizeH="0" baseline="0" dirty="0">
                <a:ln>
                  <a:noFill/>
                </a:ln>
                <a:solidFill>
                  <a:schemeClr val="tx1"/>
                </a:solidFill>
                <a:effectLst/>
                <a:latin typeface="Georgia" panose="02040502050405020303" pitchFamily="18" charset="0"/>
              </a:rPr>
              <a:t>(student)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Georgia" panose="02040502050405020303" pitchFamily="18" charset="0"/>
            </a:endParaRPr>
          </a:p>
        </p:txBody>
      </p:sp>
      <p:sp>
        <p:nvSpPr>
          <p:cNvPr id="13" name="Title 1">
            <a:extLst>
              <a:ext uri="{FF2B5EF4-FFF2-40B4-BE49-F238E27FC236}">
                <a16:creationId xmlns:a16="http://schemas.microsoft.com/office/drawing/2014/main" id="{C87D0D72-E3CC-B06E-42CE-0D6961F13C0C}"/>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Schemas and SQL</a:t>
            </a:r>
          </a:p>
        </p:txBody>
      </p:sp>
      <p:pic>
        <p:nvPicPr>
          <p:cNvPr id="2" name="Picture 9">
            <a:extLst>
              <a:ext uri="{FF2B5EF4-FFF2-40B4-BE49-F238E27FC236}">
                <a16:creationId xmlns:a16="http://schemas.microsoft.com/office/drawing/2014/main" id="{C0B8ED56-2EB8-6A28-9C78-EEBEC2E47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7869" y="164710"/>
            <a:ext cx="3457622" cy="263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5993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928827-6EB4-9D25-1E88-D3C759857988}"/>
              </a:ext>
            </a:extLst>
          </p:cNvPr>
          <p:cNvSpPr txBox="1"/>
          <p:nvPr/>
        </p:nvSpPr>
        <p:spPr>
          <a:xfrm>
            <a:off x="1035558" y="815352"/>
            <a:ext cx="11156442" cy="575542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Georgia" panose="02040502050405020303" pitchFamily="18" charset="0"/>
              </a:rPr>
              <a:t>A structured framework that defines a set of concepts and categories within a domain, along with the relationships between them. </a:t>
            </a:r>
          </a:p>
          <a:p>
            <a:pPr marL="342900" indent="-342900">
              <a:buFont typeface="Arial" panose="020B0604020202020204" pitchFamily="34" charset="0"/>
              <a:buChar char="•"/>
            </a:pPr>
            <a:endParaRPr lang="en-US" sz="800" dirty="0">
              <a:latin typeface="Georgia" panose="02040502050405020303" pitchFamily="18" charset="0"/>
            </a:endParaRPr>
          </a:p>
          <a:p>
            <a:pPr marL="342900" indent="-342900">
              <a:buFont typeface="Arial" panose="020B0604020202020204" pitchFamily="34" charset="0"/>
              <a:buChar char="•"/>
            </a:pPr>
            <a:r>
              <a:rPr lang="en-US" sz="2000" b="1" dirty="0">
                <a:latin typeface="Georgia" panose="02040502050405020303" pitchFamily="18" charset="0"/>
              </a:rPr>
              <a:t>Vocabulary: </a:t>
            </a:r>
            <a:r>
              <a:rPr lang="en-US" sz="2000" dirty="0">
                <a:latin typeface="Georgia" panose="02040502050405020303" pitchFamily="18" charset="0"/>
              </a:rPr>
              <a:t>A set of standardized terms used to describe concepts and relationships within an ontology. Terms like "Material," "Property," and "Process" in a materials science ontology.</a:t>
            </a:r>
          </a:p>
          <a:p>
            <a:pPr marL="342900" indent="-342900">
              <a:buFont typeface="Arial" panose="020B0604020202020204" pitchFamily="34" charset="0"/>
              <a:buChar char="•"/>
            </a:pPr>
            <a:endParaRPr lang="en-US" sz="800" dirty="0">
              <a:latin typeface="Georgia" panose="02040502050405020303" pitchFamily="18" charset="0"/>
            </a:endParaRPr>
          </a:p>
          <a:p>
            <a:pPr marL="342900" indent="-342900">
              <a:buFont typeface="Arial" panose="020B0604020202020204" pitchFamily="34" charset="0"/>
              <a:buChar char="•"/>
            </a:pPr>
            <a:r>
              <a:rPr lang="en-US" sz="2000" b="1" dirty="0">
                <a:latin typeface="Georgia" panose="02040502050405020303" pitchFamily="18" charset="0"/>
              </a:rPr>
              <a:t>Semantics:  </a:t>
            </a:r>
            <a:r>
              <a:rPr lang="en-US" sz="2000" dirty="0">
                <a:latin typeface="Georgia" panose="02040502050405020303" pitchFamily="18" charset="0"/>
              </a:rPr>
              <a:t>The meaning and interpretation of the terms and relationships in an ontology. "Material has Property" describes the relationship between a material and its attributes. </a:t>
            </a:r>
          </a:p>
          <a:p>
            <a:endParaRPr lang="en-US" sz="800" dirty="0">
              <a:latin typeface="Georgia" panose="02040502050405020303" pitchFamily="18" charset="0"/>
            </a:endParaRPr>
          </a:p>
          <a:p>
            <a:pPr marL="342900" indent="-342900">
              <a:buFont typeface="Arial" panose="020B0604020202020204" pitchFamily="34" charset="0"/>
              <a:buChar char="•"/>
            </a:pPr>
            <a:r>
              <a:rPr lang="en-US" sz="2000" b="1" dirty="0">
                <a:latin typeface="Georgia" panose="02040502050405020303" pitchFamily="18" charset="0"/>
              </a:rPr>
              <a:t>Syntax: </a:t>
            </a:r>
            <a:r>
              <a:rPr lang="en-US" sz="2000" dirty="0">
                <a:latin typeface="Georgia" panose="02040502050405020303" pitchFamily="18" charset="0"/>
              </a:rPr>
              <a:t>The formal structure or rules that govern how information is represented and encoded in an ontology. OWL (web ontology language) syntax defines how classes and properties are written, RDF (resource description framework) syntax uses triples (subject, predicate, object).</a:t>
            </a:r>
          </a:p>
          <a:p>
            <a:pPr marL="342900" indent="-342900">
              <a:buFont typeface="Arial" panose="020B0604020202020204" pitchFamily="34" charset="0"/>
              <a:buChar char="•"/>
            </a:pPr>
            <a:endParaRPr lang="en-US" sz="800" dirty="0">
              <a:latin typeface="Georgia" panose="02040502050405020303" pitchFamily="18" charset="0"/>
            </a:endParaRPr>
          </a:p>
          <a:p>
            <a:pPr marL="342900" indent="-342900">
              <a:buFont typeface="Arial" panose="020B0604020202020204" pitchFamily="34" charset="0"/>
              <a:buChar char="•"/>
            </a:pPr>
            <a:r>
              <a:rPr lang="en-US" sz="2000" b="1" dirty="0">
                <a:latin typeface="Georgia" panose="02040502050405020303" pitchFamily="18" charset="0"/>
              </a:rPr>
              <a:t>Classes</a:t>
            </a:r>
            <a:r>
              <a:rPr lang="en-US" sz="2000" dirty="0">
                <a:latin typeface="Georgia" panose="02040502050405020303" pitchFamily="18" charset="0"/>
              </a:rPr>
              <a:t>: Categories or types of things within an ontology. "Mammal" as a class in a biological ontology.</a:t>
            </a:r>
          </a:p>
          <a:p>
            <a:pPr marL="342900" indent="-342900">
              <a:buFont typeface="Arial" panose="020B0604020202020204" pitchFamily="34" charset="0"/>
              <a:buChar char="•"/>
            </a:pPr>
            <a:endParaRPr lang="en-US" sz="800" dirty="0">
              <a:latin typeface="Georgia" panose="02040502050405020303" pitchFamily="18" charset="0"/>
            </a:endParaRPr>
          </a:p>
          <a:p>
            <a:pPr marL="342900" indent="-342900">
              <a:buFont typeface="Arial" panose="020B0604020202020204" pitchFamily="34" charset="0"/>
              <a:buChar char="•"/>
            </a:pPr>
            <a:r>
              <a:rPr lang="en-US" sz="2000" b="1" dirty="0">
                <a:latin typeface="Georgia" panose="02040502050405020303" pitchFamily="18" charset="0"/>
              </a:rPr>
              <a:t>Instances: </a:t>
            </a:r>
            <a:r>
              <a:rPr lang="en-US" sz="2000" dirty="0">
                <a:latin typeface="Georgia" panose="02040502050405020303" pitchFamily="18" charset="0"/>
              </a:rPr>
              <a:t>Specific examples or members of a class. "Dog" as an instance of the class "Mammal.“</a:t>
            </a:r>
          </a:p>
          <a:p>
            <a:pPr marL="342900" indent="-342900">
              <a:buFont typeface="Arial" panose="020B0604020202020204" pitchFamily="34" charset="0"/>
              <a:buChar char="•"/>
            </a:pPr>
            <a:endParaRPr lang="en-US" sz="800" dirty="0">
              <a:latin typeface="Georgia" panose="02040502050405020303" pitchFamily="18" charset="0"/>
            </a:endParaRPr>
          </a:p>
          <a:p>
            <a:pPr marL="342900" indent="-342900">
              <a:buFont typeface="Arial" panose="020B0604020202020204" pitchFamily="34" charset="0"/>
              <a:buChar char="•"/>
            </a:pPr>
            <a:r>
              <a:rPr lang="en-US" sz="2000" b="1" dirty="0">
                <a:latin typeface="Georgia" panose="02040502050405020303" pitchFamily="18" charset="0"/>
              </a:rPr>
              <a:t>Relations: </a:t>
            </a:r>
            <a:r>
              <a:rPr lang="en-US" sz="2000" dirty="0">
                <a:latin typeface="Georgia" panose="02040502050405020303" pitchFamily="18" charset="0"/>
              </a:rPr>
              <a:t>The ways in which concepts or instances are connected within an ontology. "Material undergoes Process" to describe how a material is involved in a manufacturing step.</a:t>
            </a:r>
          </a:p>
        </p:txBody>
      </p:sp>
      <p:sp>
        <p:nvSpPr>
          <p:cNvPr id="5" name="Title 1">
            <a:extLst>
              <a:ext uri="{FF2B5EF4-FFF2-40B4-BE49-F238E27FC236}">
                <a16:creationId xmlns:a16="http://schemas.microsoft.com/office/drawing/2014/main" id="{9AF06887-BAD8-9085-A1BB-23B93A8210AA}"/>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Ontologies</a:t>
            </a:r>
          </a:p>
        </p:txBody>
      </p:sp>
    </p:spTree>
    <p:extLst>
      <p:ext uri="{BB962C8B-B14F-4D97-AF65-F5344CB8AC3E}">
        <p14:creationId xmlns:p14="http://schemas.microsoft.com/office/powerpoint/2010/main" val="1266352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E33F85-9CCE-E748-56EA-9D15F07F1065}"/>
              </a:ext>
            </a:extLst>
          </p:cNvPr>
          <p:cNvSpPr txBox="1"/>
          <p:nvPr/>
        </p:nvSpPr>
        <p:spPr>
          <a:xfrm>
            <a:off x="1088095" y="4588885"/>
            <a:ext cx="10769346" cy="2246769"/>
          </a:xfrm>
          <a:prstGeom prst="rect">
            <a:avLst/>
          </a:prstGeom>
          <a:noFill/>
        </p:spPr>
        <p:txBody>
          <a:bodyPr wrap="square">
            <a:spAutoFit/>
          </a:bodyPr>
          <a:lstStyle/>
          <a:p>
            <a:r>
              <a:rPr lang="en-US" sz="2000" b="1" dirty="0">
                <a:latin typeface="Georgia" panose="02040502050405020303" pitchFamily="18" charset="0"/>
              </a:rPr>
              <a:t>How Knowledge Graphs are Used:</a:t>
            </a:r>
          </a:p>
          <a:p>
            <a:pPr marL="285750" indent="-285750">
              <a:buFont typeface="Arial" panose="020B0604020202020204" pitchFamily="34" charset="0"/>
              <a:buChar char="•"/>
            </a:pPr>
            <a:r>
              <a:rPr lang="en-US" sz="2000" dirty="0">
                <a:latin typeface="Georgia" panose="02040502050405020303" pitchFamily="18" charset="0"/>
              </a:rPr>
              <a:t>Data Integration: Combine and link data from multiple sources, making it easier to query and analyze complex information.</a:t>
            </a:r>
          </a:p>
          <a:p>
            <a:pPr marL="285750" indent="-285750">
              <a:buFont typeface="Arial" panose="020B0604020202020204" pitchFamily="34" charset="0"/>
              <a:buChar char="•"/>
            </a:pPr>
            <a:r>
              <a:rPr lang="en-US" sz="2000" dirty="0">
                <a:latin typeface="Georgia" panose="02040502050405020303" pitchFamily="18" charset="0"/>
              </a:rPr>
              <a:t>Semantic Search: Enable more precise and context-aware search capabilities by understanding the relationships between entities.</a:t>
            </a:r>
          </a:p>
          <a:p>
            <a:pPr marL="285750" indent="-285750">
              <a:buFont typeface="Arial" panose="020B0604020202020204" pitchFamily="34" charset="0"/>
              <a:buChar char="•"/>
            </a:pPr>
            <a:r>
              <a:rPr lang="en-US" sz="2000" dirty="0">
                <a:latin typeface="Georgia" panose="02040502050405020303" pitchFamily="18" charset="0"/>
              </a:rPr>
              <a:t>Inference and Reasoning: Use the relationships in the graph to infer new knowledge or validate existing relationships.</a:t>
            </a:r>
          </a:p>
        </p:txBody>
      </p:sp>
      <p:pic>
        <p:nvPicPr>
          <p:cNvPr id="6147" name="Picture 3" descr="Output image">
            <a:extLst>
              <a:ext uri="{FF2B5EF4-FFF2-40B4-BE49-F238E27FC236}">
                <a16:creationId xmlns:a16="http://schemas.microsoft.com/office/drawing/2014/main" id="{7F965FF2-5056-3E13-4F29-A594867D06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6016" y="757318"/>
            <a:ext cx="4871425" cy="31085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E77F91-59E3-5EEB-567E-40BCD4020CBD}"/>
              </a:ext>
            </a:extLst>
          </p:cNvPr>
          <p:cNvSpPr txBox="1"/>
          <p:nvPr/>
        </p:nvSpPr>
        <p:spPr>
          <a:xfrm>
            <a:off x="1038606" y="647652"/>
            <a:ext cx="5947410" cy="3785652"/>
          </a:xfrm>
          <a:prstGeom prst="rect">
            <a:avLst/>
          </a:prstGeom>
          <a:noFill/>
        </p:spPr>
        <p:txBody>
          <a:bodyPr wrap="square">
            <a:spAutoFit/>
          </a:bodyPr>
          <a:lstStyle/>
          <a:p>
            <a:r>
              <a:rPr lang="en-US" sz="2000" dirty="0">
                <a:latin typeface="Georgia" panose="02040502050405020303" pitchFamily="18" charset="0"/>
              </a:rPr>
              <a:t>A knowledge graph is a network of interconnected entities (nodes) and their relationships (edges), often built upon ontologies.</a:t>
            </a:r>
          </a:p>
          <a:p>
            <a:endParaRPr lang="en-US" sz="2000" dirty="0">
              <a:latin typeface="Georgia" panose="02040502050405020303" pitchFamily="18" charset="0"/>
            </a:endParaRPr>
          </a:p>
          <a:p>
            <a:pPr marL="285750" indent="-285750">
              <a:buFont typeface="Arial" panose="020B0604020202020204" pitchFamily="34" charset="0"/>
              <a:buChar char="•"/>
            </a:pPr>
            <a:r>
              <a:rPr lang="en-US" sz="2000" dirty="0">
                <a:latin typeface="Georgia" panose="02040502050405020303" pitchFamily="18" charset="0"/>
              </a:rPr>
              <a:t>Nodes represent entities or concepts (e.g., "Person," "Material," "Document").</a:t>
            </a:r>
          </a:p>
          <a:p>
            <a:pPr marL="285750" indent="-285750">
              <a:buFont typeface="Arial" panose="020B0604020202020204" pitchFamily="34" charset="0"/>
              <a:buChar char="•"/>
            </a:pPr>
            <a:r>
              <a:rPr lang="en-US" sz="2000" dirty="0">
                <a:latin typeface="Georgia" panose="02040502050405020303" pitchFamily="18" charset="0"/>
              </a:rPr>
              <a:t>Edges represent relationships between entities (e.g., "authored," "</a:t>
            </a:r>
            <a:r>
              <a:rPr lang="en-US" sz="2000" dirty="0" err="1">
                <a:latin typeface="Georgia" panose="02040502050405020303" pitchFamily="18" charset="0"/>
              </a:rPr>
              <a:t>relatedTo</a:t>
            </a:r>
            <a:r>
              <a:rPr lang="en-US" sz="2000" dirty="0">
                <a:latin typeface="Georgia" panose="02040502050405020303" pitchFamily="18" charset="0"/>
              </a:rPr>
              <a:t>," "</a:t>
            </a:r>
            <a:r>
              <a:rPr lang="en-US" sz="2000" dirty="0" err="1">
                <a:latin typeface="Georgia" panose="02040502050405020303" pitchFamily="18" charset="0"/>
              </a:rPr>
              <a:t>hasProperty</a:t>
            </a:r>
            <a:r>
              <a:rPr lang="en-US" sz="2000" dirty="0">
                <a:latin typeface="Georgia" panose="02040502050405020303" pitchFamily="18" charset="0"/>
              </a:rPr>
              <a:t>").</a:t>
            </a:r>
          </a:p>
          <a:p>
            <a:pPr marL="285750" indent="-285750">
              <a:buFont typeface="Arial" panose="020B0604020202020204" pitchFamily="34" charset="0"/>
              <a:buChar char="•"/>
            </a:pPr>
            <a:r>
              <a:rPr lang="en-US" sz="2000" dirty="0">
                <a:latin typeface="Georgia" panose="02040502050405020303" pitchFamily="18" charset="0"/>
              </a:rPr>
              <a:t>Knowledge graphs are often constructed using ontologies to define the types of nodes and edges, ensuring consistency and meaning across the graph.</a:t>
            </a:r>
          </a:p>
        </p:txBody>
      </p:sp>
      <p:sp>
        <p:nvSpPr>
          <p:cNvPr id="8" name="Title 1">
            <a:extLst>
              <a:ext uri="{FF2B5EF4-FFF2-40B4-BE49-F238E27FC236}">
                <a16:creationId xmlns:a16="http://schemas.microsoft.com/office/drawing/2014/main" id="{2AB9C25C-62E8-6C42-D66C-3368C5898F82}"/>
              </a:ext>
            </a:extLst>
          </p:cNvPr>
          <p:cNvSpPr txBox="1">
            <a:spLocks/>
          </p:cNvSpPr>
          <p:nvPr/>
        </p:nvSpPr>
        <p:spPr>
          <a:xfrm>
            <a:off x="1025009" y="22346"/>
            <a:ext cx="11166992" cy="484748"/>
          </a:xfrm>
          <a:prstGeom prst="rect">
            <a:avLst/>
          </a:prstGeom>
          <a:solidFill>
            <a:schemeClr val="bg1"/>
          </a:solidFill>
        </p:spPr>
        <p:txBody>
          <a:bodyPr/>
          <a:lstStyle>
            <a:lvl1pPr algn="l" rtl="0" eaLnBrk="1" fontAlgn="base" hangingPunct="1">
              <a:spcBef>
                <a:spcPct val="0"/>
              </a:spcBef>
              <a:spcAft>
                <a:spcPct val="0"/>
              </a:spcAft>
              <a:defRPr sz="4200" kern="1200">
                <a:solidFill>
                  <a:srgbClr val="666666"/>
                </a:solidFill>
                <a:latin typeface="Georgia"/>
                <a:ea typeface="+mj-ea"/>
                <a:cs typeface="+mj-cs"/>
              </a:defRPr>
            </a:lvl1pPr>
            <a:lvl2pPr algn="l" rtl="0" eaLnBrk="1" fontAlgn="base" hangingPunct="1">
              <a:spcBef>
                <a:spcPct val="0"/>
              </a:spcBef>
              <a:spcAft>
                <a:spcPct val="0"/>
              </a:spcAft>
              <a:defRPr sz="4200">
                <a:solidFill>
                  <a:srgbClr val="666666"/>
                </a:solidFill>
                <a:latin typeface="Georgia" pitchFamily="18" charset="0"/>
              </a:defRPr>
            </a:lvl2pPr>
            <a:lvl3pPr algn="l" rtl="0" eaLnBrk="1" fontAlgn="base" hangingPunct="1">
              <a:spcBef>
                <a:spcPct val="0"/>
              </a:spcBef>
              <a:spcAft>
                <a:spcPct val="0"/>
              </a:spcAft>
              <a:defRPr sz="4200">
                <a:solidFill>
                  <a:srgbClr val="666666"/>
                </a:solidFill>
                <a:latin typeface="Georgia" pitchFamily="18" charset="0"/>
              </a:defRPr>
            </a:lvl3pPr>
            <a:lvl4pPr algn="l" rtl="0" eaLnBrk="1" fontAlgn="base" hangingPunct="1">
              <a:spcBef>
                <a:spcPct val="0"/>
              </a:spcBef>
              <a:spcAft>
                <a:spcPct val="0"/>
              </a:spcAft>
              <a:defRPr sz="4200">
                <a:solidFill>
                  <a:srgbClr val="666666"/>
                </a:solidFill>
                <a:latin typeface="Georgia" pitchFamily="18" charset="0"/>
              </a:defRPr>
            </a:lvl4pPr>
            <a:lvl5pPr algn="l" rtl="0" eaLnBrk="1" fontAlgn="base" hangingPunct="1">
              <a:spcBef>
                <a:spcPct val="0"/>
              </a:spcBef>
              <a:spcAft>
                <a:spcPct val="0"/>
              </a:spcAft>
              <a:defRPr sz="4200">
                <a:solidFill>
                  <a:srgbClr val="666666"/>
                </a:solidFill>
                <a:latin typeface="Georgia" pitchFamily="18" charset="0"/>
              </a:defRPr>
            </a:lvl5pPr>
            <a:lvl6pPr marL="457200" algn="l" rtl="0" eaLnBrk="1" fontAlgn="base" hangingPunct="1">
              <a:spcBef>
                <a:spcPct val="0"/>
              </a:spcBef>
              <a:spcAft>
                <a:spcPct val="0"/>
              </a:spcAft>
              <a:defRPr sz="4200">
                <a:solidFill>
                  <a:srgbClr val="666666"/>
                </a:solidFill>
                <a:latin typeface="Georgia" pitchFamily="18" charset="0"/>
              </a:defRPr>
            </a:lvl6pPr>
            <a:lvl7pPr marL="914400" algn="l" rtl="0" eaLnBrk="1" fontAlgn="base" hangingPunct="1">
              <a:spcBef>
                <a:spcPct val="0"/>
              </a:spcBef>
              <a:spcAft>
                <a:spcPct val="0"/>
              </a:spcAft>
              <a:defRPr sz="4200">
                <a:solidFill>
                  <a:srgbClr val="666666"/>
                </a:solidFill>
                <a:latin typeface="Georgia" pitchFamily="18" charset="0"/>
              </a:defRPr>
            </a:lvl7pPr>
            <a:lvl8pPr marL="1371600" algn="l" rtl="0" eaLnBrk="1" fontAlgn="base" hangingPunct="1">
              <a:spcBef>
                <a:spcPct val="0"/>
              </a:spcBef>
              <a:spcAft>
                <a:spcPct val="0"/>
              </a:spcAft>
              <a:defRPr sz="4200">
                <a:solidFill>
                  <a:srgbClr val="666666"/>
                </a:solidFill>
                <a:latin typeface="Georgia" pitchFamily="18" charset="0"/>
              </a:defRPr>
            </a:lvl8pPr>
            <a:lvl9pPr marL="1828800" algn="l" rtl="0" eaLnBrk="1" fontAlgn="base" hangingPunct="1">
              <a:spcBef>
                <a:spcPct val="0"/>
              </a:spcBef>
              <a:spcAft>
                <a:spcPct val="0"/>
              </a:spcAft>
              <a:defRPr sz="4200">
                <a:solidFill>
                  <a:srgbClr val="666666"/>
                </a:solidFill>
                <a:latin typeface="Georgia" pitchFamily="18" charset="0"/>
              </a:defRPr>
            </a:lvl9pPr>
          </a:lstStyle>
          <a:p>
            <a:r>
              <a:rPr lang="en-US" sz="4000" dirty="0"/>
              <a:t>Knowledge Graphs</a:t>
            </a:r>
          </a:p>
        </p:txBody>
      </p:sp>
    </p:spTree>
    <p:extLst>
      <p:ext uri="{BB962C8B-B14F-4D97-AF65-F5344CB8AC3E}">
        <p14:creationId xmlns:p14="http://schemas.microsoft.com/office/powerpoint/2010/main" val="1132552058"/>
      </p:ext>
    </p:extLst>
  </p:cSld>
  <p:clrMapOvr>
    <a:masterClrMapping/>
  </p:clrMapOvr>
</p:sld>
</file>

<file path=ppt/theme/theme1.xml><?xml version="1.0" encoding="utf-8"?>
<a:theme xmlns:a="http://schemas.openxmlformats.org/drawingml/2006/main" name="UTK_Theme1">
  <a:themeElements>
    <a:clrScheme name="Brand1">
      <a:dk1>
        <a:srgbClr val="333333"/>
      </a:dk1>
      <a:lt1>
        <a:sysClr val="window" lastClr="FFFFFF"/>
      </a:lt1>
      <a:dk2>
        <a:srgbClr val="1F497D"/>
      </a:dk2>
      <a:lt2>
        <a:srgbClr val="EEECE1"/>
      </a:lt2>
      <a:accent1>
        <a:srgbClr val="006666"/>
      </a:accent1>
      <a:accent2>
        <a:srgbClr val="FF3300"/>
      </a:accent2>
      <a:accent3>
        <a:srgbClr val="FFCC33"/>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TK_Theme1" id="{378135AB-B346-44EA-9BF6-044F98AC7671}" vid="{DF6FB827-7F51-4358-89D2-04B620FFCD45}"/>
    </a:ext>
  </a:extLst>
</a:theme>
</file>

<file path=ppt/theme/theme2.xml><?xml version="1.0" encoding="utf-8"?>
<a:theme xmlns:a="http://schemas.openxmlformats.org/drawingml/2006/main" name="1_Office Theme">
  <a:themeElements>
    <a:clrScheme name="Brand1">
      <a:dk1>
        <a:srgbClr val="333333"/>
      </a:dk1>
      <a:lt1>
        <a:sysClr val="window" lastClr="FFFFFF"/>
      </a:lt1>
      <a:dk2>
        <a:srgbClr val="1F497D"/>
      </a:dk2>
      <a:lt2>
        <a:srgbClr val="EEECE1"/>
      </a:lt2>
      <a:accent1>
        <a:srgbClr val="006666"/>
      </a:accent1>
      <a:accent2>
        <a:srgbClr val="FF3300"/>
      </a:accent2>
      <a:accent3>
        <a:srgbClr val="FFCC33"/>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emens monthly">
  <a:themeElements>
    <a:clrScheme name="Brand1">
      <a:dk1>
        <a:srgbClr val="333333"/>
      </a:dk1>
      <a:lt1>
        <a:sysClr val="window" lastClr="FFFFFF"/>
      </a:lt1>
      <a:dk2>
        <a:srgbClr val="1F497D"/>
      </a:dk2>
      <a:lt2>
        <a:srgbClr val="EEECE1"/>
      </a:lt2>
      <a:accent1>
        <a:srgbClr val="006666"/>
      </a:accent1>
      <a:accent2>
        <a:srgbClr val="FF3300"/>
      </a:accent2>
      <a:accent3>
        <a:srgbClr val="FFCC33"/>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Brand1">
      <a:dk1>
        <a:srgbClr val="333333"/>
      </a:dk1>
      <a:lt1>
        <a:sysClr val="window" lastClr="FFFFFF"/>
      </a:lt1>
      <a:dk2>
        <a:srgbClr val="1F497D"/>
      </a:dk2>
      <a:lt2>
        <a:srgbClr val="EEECE1"/>
      </a:lt2>
      <a:accent1>
        <a:srgbClr val="006666"/>
      </a:accent1>
      <a:accent2>
        <a:srgbClr val="FF3300"/>
      </a:accent2>
      <a:accent3>
        <a:srgbClr val="FFCC33"/>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iemens monthly">
  <a:themeElements>
    <a:clrScheme name="Brand1">
      <a:dk1>
        <a:srgbClr val="333333"/>
      </a:dk1>
      <a:lt1>
        <a:sysClr val="window" lastClr="FFFFFF"/>
      </a:lt1>
      <a:dk2>
        <a:srgbClr val="1F497D"/>
      </a:dk2>
      <a:lt2>
        <a:srgbClr val="EEECE1"/>
      </a:lt2>
      <a:accent1>
        <a:srgbClr val="006666"/>
      </a:accent1>
      <a:accent2>
        <a:srgbClr val="FF3300"/>
      </a:accent2>
      <a:accent3>
        <a:srgbClr val="FFCC33"/>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Brand1">
      <a:dk1>
        <a:srgbClr val="333333"/>
      </a:dk1>
      <a:lt1>
        <a:sysClr val="window" lastClr="FFFFFF"/>
      </a:lt1>
      <a:dk2>
        <a:srgbClr val="1F497D"/>
      </a:dk2>
      <a:lt2>
        <a:srgbClr val="EEECE1"/>
      </a:lt2>
      <a:accent1>
        <a:srgbClr val="006666"/>
      </a:accent1>
      <a:accent2>
        <a:srgbClr val="FF3300"/>
      </a:accent2>
      <a:accent3>
        <a:srgbClr val="FFCC33"/>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UTK_Theme1</Template>
  <TotalTime>33371</TotalTime>
  <Words>2872</Words>
  <Application>Microsoft Office PowerPoint</Application>
  <PresentationFormat>Widescreen</PresentationFormat>
  <Paragraphs>290</Paragraphs>
  <Slides>45</Slides>
  <Notes>1</Notes>
  <HiddenSlides>0</HiddenSlides>
  <MMClips>0</MMClips>
  <ScaleCrop>false</ScaleCrop>
  <HeadingPairs>
    <vt:vector size="8" baseType="variant">
      <vt:variant>
        <vt:lpstr>Fonts Used</vt:lpstr>
      </vt:variant>
      <vt:variant>
        <vt:i4>6</vt:i4>
      </vt:variant>
      <vt:variant>
        <vt:lpstr>Theme</vt:lpstr>
      </vt:variant>
      <vt:variant>
        <vt:i4>7</vt:i4>
      </vt:variant>
      <vt:variant>
        <vt:lpstr>Embedded OLE Servers</vt:lpstr>
      </vt:variant>
      <vt:variant>
        <vt:i4>1</vt:i4>
      </vt:variant>
      <vt:variant>
        <vt:lpstr>Slide Titles</vt:lpstr>
      </vt:variant>
      <vt:variant>
        <vt:i4>45</vt:i4>
      </vt:variant>
    </vt:vector>
  </HeadingPairs>
  <TitlesOfParts>
    <vt:vector size="59" baseType="lpstr">
      <vt:lpstr>Arial</vt:lpstr>
      <vt:lpstr>Calibri</vt:lpstr>
      <vt:lpstr>Clear Sans</vt:lpstr>
      <vt:lpstr>Courier New</vt:lpstr>
      <vt:lpstr>Georgia</vt:lpstr>
      <vt:lpstr>Wingdings</vt:lpstr>
      <vt:lpstr>UTK_Theme1</vt:lpstr>
      <vt:lpstr>1_Office Theme</vt:lpstr>
      <vt:lpstr>1_Siemens monthly</vt:lpstr>
      <vt:lpstr>2_Office Theme</vt:lpstr>
      <vt:lpstr>2_Siemens monthly</vt:lpstr>
      <vt:lpstr>3_Office Theme</vt:lpstr>
      <vt:lpstr>Content: Meta Info</vt:lpstr>
      <vt:lpstr>Bitmap Image</vt:lpstr>
      <vt:lpstr>Lecture 06: Representing the World, Classification, and Decision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Tennessee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ahmadi.mahshid@gmail.com</dc:creator>
  <cp:lastModifiedBy>Kalinin, Sergei</cp:lastModifiedBy>
  <cp:revision>154</cp:revision>
  <dcterms:created xsi:type="dcterms:W3CDTF">2018-08-24T20:48:18Z</dcterms:created>
  <dcterms:modified xsi:type="dcterms:W3CDTF">2025-08-29T15:13:38Z</dcterms:modified>
</cp:coreProperties>
</file>